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1170" r:id="rId2"/>
    <p:sldId id="1145" r:id="rId3"/>
    <p:sldId id="1165" r:id="rId4"/>
    <p:sldId id="1148" r:id="rId5"/>
    <p:sldId id="1146" r:id="rId6"/>
    <p:sldId id="1167" r:id="rId7"/>
    <p:sldId id="1161" r:id="rId8"/>
    <p:sldId id="1164" r:id="rId9"/>
    <p:sldId id="1168" r:id="rId10"/>
    <p:sldId id="1144" r:id="rId11"/>
    <p:sldId id="1162" r:id="rId12"/>
    <p:sldId id="1149" r:id="rId13"/>
    <p:sldId id="1151" r:id="rId14"/>
    <p:sldId id="1152" r:id="rId15"/>
    <p:sldId id="1166" r:id="rId16"/>
    <p:sldId id="1138" r:id="rId17"/>
    <p:sldId id="1160" r:id="rId18"/>
    <p:sldId id="11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3113D-75A7-4351-8D96-62934BDC01AD}" v="186" dt="2021-01-03T16:52:54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0656" autoAdjust="0"/>
  </p:normalViewPr>
  <p:slideViewPr>
    <p:cSldViewPr snapToGrid="0" snapToObjects="1">
      <p:cViewPr>
        <p:scale>
          <a:sx n="96" d="100"/>
          <a:sy n="96" d="100"/>
        </p:scale>
        <p:origin x="-50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E16CE921-1FF0-403C-B47A-F3B145FD2FDA}"/>
    <pc:docChg chg="undo custSel mod addSld delSld modSld sldOrd">
      <pc:chgData name="yinan an" userId="6b0bfccab92d0c50" providerId="LiveId" clId="{E16CE921-1FF0-403C-B47A-F3B145FD2FDA}" dt="2020-12-11T20:44:40.018" v="351"/>
      <pc:docMkLst>
        <pc:docMk/>
      </pc:docMkLst>
      <pc:sldChg chg="modSp">
        <pc:chgData name="yinan an" userId="6b0bfccab92d0c50" providerId="LiveId" clId="{E16CE921-1FF0-403C-B47A-F3B145FD2FDA}" dt="2020-12-11T20:41:54.151" v="350" actId="255"/>
        <pc:sldMkLst>
          <pc:docMk/>
          <pc:sldMk cId="3485230268" sldId="1145"/>
        </pc:sldMkLst>
        <pc:spChg chg="mod">
          <ac:chgData name="yinan an" userId="6b0bfccab92d0c50" providerId="LiveId" clId="{E16CE921-1FF0-403C-B47A-F3B145FD2FDA}" dt="2020-12-11T20:41:54.151" v="350" actId="255"/>
          <ac:spMkLst>
            <pc:docMk/>
            <pc:sldMk cId="3485230268" sldId="1145"/>
            <ac:spMk id="3" creationId="{6728617C-2CC0-407C-A76F-D7E86C311348}"/>
          </ac:spMkLst>
        </pc:spChg>
      </pc:sldChg>
      <pc:sldChg chg="add del ord">
        <pc:chgData name="yinan an" userId="6b0bfccab92d0c50" providerId="LiveId" clId="{E16CE921-1FF0-403C-B47A-F3B145FD2FDA}" dt="2020-12-11T20:35:33.033" v="3" actId="2696"/>
        <pc:sldMkLst>
          <pc:docMk/>
          <pc:sldMk cId="493965750" sldId="1158"/>
        </pc:sldMkLst>
      </pc:sldChg>
      <pc:sldChg chg="add">
        <pc:chgData name="yinan an" userId="6b0bfccab92d0c50" providerId="LiveId" clId="{E16CE921-1FF0-403C-B47A-F3B145FD2FDA}" dt="2020-12-11T20:35:41.543" v="10"/>
        <pc:sldMkLst>
          <pc:docMk/>
          <pc:sldMk cId="941899879" sldId="1158"/>
        </pc:sldMkLst>
      </pc:sldChg>
      <pc:sldChg chg="addSp delSp modSp add mod setBg">
        <pc:chgData name="yinan an" userId="6b0bfccab92d0c50" providerId="LiveId" clId="{E16CE921-1FF0-403C-B47A-F3B145FD2FDA}" dt="2020-12-11T20:38:11.442" v="334" actId="26606"/>
        <pc:sldMkLst>
          <pc:docMk/>
          <pc:sldMk cId="3663287897" sldId="1159"/>
        </pc:sldMkLst>
        <pc:spChg chg="mod">
          <ac:chgData name="yinan an" userId="6b0bfccab92d0c50" providerId="LiveId" clId="{E16CE921-1FF0-403C-B47A-F3B145FD2FDA}" dt="2020-12-11T20:38:11.442" v="334" actId="26606"/>
          <ac:spMkLst>
            <pc:docMk/>
            <pc:sldMk cId="3663287897" sldId="1159"/>
            <ac:spMk id="2" creationId="{D3991A18-04E4-4E1D-9C84-E57ACDBF3D95}"/>
          </ac:spMkLst>
        </pc:spChg>
        <pc:spChg chg="del mod">
          <ac:chgData name="yinan an" userId="6b0bfccab92d0c50" providerId="LiveId" clId="{E16CE921-1FF0-403C-B47A-F3B145FD2FDA}" dt="2020-12-11T20:37:45.556" v="330"/>
          <ac:spMkLst>
            <pc:docMk/>
            <pc:sldMk cId="3663287897" sldId="1159"/>
            <ac:spMk id="3" creationId="{6418346E-1789-476D-BAE9-EB4E02A9271C}"/>
          </ac:spMkLst>
        </pc:spChg>
        <pc:spChg chg="mod">
          <ac:chgData name="yinan an" userId="6b0bfccab92d0c50" providerId="LiveId" clId="{E16CE921-1FF0-403C-B47A-F3B145FD2FDA}" dt="2020-12-11T20:38:11.442" v="334" actId="26606"/>
          <ac:spMkLst>
            <pc:docMk/>
            <pc:sldMk cId="3663287897" sldId="1159"/>
            <ac:spMk id="4" creationId="{DF790A9C-7B13-4130-A544-885167269E62}"/>
          </ac:spMkLst>
        </pc:spChg>
        <pc:spChg chg="add del">
          <ac:chgData name="yinan an" userId="6b0bfccab92d0c50" providerId="LiveId" clId="{E16CE921-1FF0-403C-B47A-F3B145FD2FDA}" dt="2020-12-11T20:38:11.442" v="334" actId="26606"/>
          <ac:spMkLst>
            <pc:docMk/>
            <pc:sldMk cId="3663287897" sldId="1159"/>
            <ac:spMk id="9" creationId="{C639050F-AC85-40C9-8601-94C89B751D52}"/>
          </ac:spMkLst>
        </pc:spChg>
        <pc:spChg chg="add del">
          <ac:chgData name="yinan an" userId="6b0bfccab92d0c50" providerId="LiveId" clId="{E16CE921-1FF0-403C-B47A-F3B145FD2FDA}" dt="2020-12-11T20:38:11.442" v="334" actId="26606"/>
          <ac:spMkLst>
            <pc:docMk/>
            <pc:sldMk cId="3663287897" sldId="1159"/>
            <ac:spMk id="12" creationId="{B9F89C22-0475-4427-B7C8-0269AD40E3EC}"/>
          </ac:spMkLst>
        </pc:spChg>
        <pc:picChg chg="add mod">
          <ac:chgData name="yinan an" userId="6b0bfccab92d0c50" providerId="LiveId" clId="{E16CE921-1FF0-403C-B47A-F3B145FD2FDA}" dt="2020-12-11T20:38:11.442" v="334" actId="26606"/>
          <ac:picMkLst>
            <pc:docMk/>
            <pc:sldMk cId="3663287897" sldId="1159"/>
            <ac:picMk id="5" creationId="{348BE843-31DD-4F33-834C-0FC411640E58}"/>
          </ac:picMkLst>
        </pc:picChg>
      </pc:sldChg>
      <pc:sldChg chg="add">
        <pc:chgData name="yinan an" userId="6b0bfccab92d0c50" providerId="LiveId" clId="{E16CE921-1FF0-403C-B47A-F3B145FD2FDA}" dt="2020-12-11T20:44:40.018" v="351"/>
        <pc:sldMkLst>
          <pc:docMk/>
          <pc:sldMk cId="3153528815" sldId="1160"/>
        </pc:sldMkLst>
      </pc:sldChg>
      <pc:sldMasterChg chg="delSldLayout">
        <pc:chgData name="yinan an" userId="6b0bfccab92d0c50" providerId="LiveId" clId="{E16CE921-1FF0-403C-B47A-F3B145FD2FDA}" dt="2020-12-11T20:35:33.037" v="4" actId="2696"/>
        <pc:sldMasterMkLst>
          <pc:docMk/>
          <pc:sldMasterMk cId="1728584486" sldId="2147483660"/>
        </pc:sldMasterMkLst>
        <pc:sldLayoutChg chg="del">
          <pc:chgData name="yinan an" userId="6b0bfccab92d0c50" providerId="LiveId" clId="{E16CE921-1FF0-403C-B47A-F3B145FD2FDA}" dt="2020-12-11T20:35:33.037" v="4" actId="2696"/>
          <pc:sldLayoutMkLst>
            <pc:docMk/>
            <pc:sldMasterMk cId="1728584486" sldId="2147483660"/>
            <pc:sldLayoutMk cId="1540880889" sldId="2147483665"/>
          </pc:sldLayoutMkLst>
        </pc:sldLayoutChg>
      </pc:sldMasterChg>
    </pc:docChg>
  </pc:docChgLst>
  <pc:docChgLst>
    <pc:chgData name="yinan an" userId="6b0bfccab92d0c50" providerId="LiveId" clId="{F7A3113D-75A7-4351-8D96-62934BDC01AD}"/>
    <pc:docChg chg="undo redo custSel mod addSld delSld modSld sldOrd addMainMaster delMainMaster modMainMaster">
      <pc:chgData name="yinan an" userId="6b0bfccab92d0c50" providerId="LiveId" clId="{F7A3113D-75A7-4351-8D96-62934BDC01AD}" dt="2021-01-03T17:03:30.361" v="3849"/>
      <pc:docMkLst>
        <pc:docMk/>
      </pc:docMkLst>
      <pc:sldChg chg="modSp mod ord">
        <pc:chgData name="yinan an" userId="6b0bfccab92d0c50" providerId="LiveId" clId="{F7A3113D-75A7-4351-8D96-62934BDC01AD}" dt="2021-01-01T04:04:58.508" v="3757"/>
        <pc:sldMkLst>
          <pc:docMk/>
          <pc:sldMk cId="926970921" sldId="1138"/>
        </pc:sldMkLst>
        <pc:spChg chg="mod">
          <ac:chgData name="yinan an" userId="6b0bfccab92d0c50" providerId="LiveId" clId="{F7A3113D-75A7-4351-8D96-62934BDC01AD}" dt="2020-12-10T04:53:08.709" v="2480"/>
          <ac:spMkLst>
            <pc:docMk/>
            <pc:sldMk cId="926970921" sldId="1138"/>
            <ac:spMk id="2" creationId="{24264E7C-C31F-EF48-8AD0-4E312F2547CC}"/>
          </ac:spMkLst>
        </pc:spChg>
        <pc:spChg chg="mod">
          <ac:chgData name="yinan an" userId="6b0bfccab92d0c50" providerId="LiveId" clId="{F7A3113D-75A7-4351-8D96-62934BDC01AD}" dt="2020-12-23T19:42:51.009" v="3176"/>
          <ac:spMkLst>
            <pc:docMk/>
            <pc:sldMk cId="926970921" sldId="1138"/>
            <ac:spMk id="6" creationId="{9C12E3B7-1500-F542-B77C-E2896A458A46}"/>
          </ac:spMkLst>
        </pc:spChg>
      </pc:sldChg>
      <pc:sldChg chg="addSp delSp modSp del mod">
        <pc:chgData name="yinan an" userId="6b0bfccab92d0c50" providerId="LiveId" clId="{F7A3113D-75A7-4351-8D96-62934BDC01AD}" dt="2020-12-29T07:07:40.768" v="3682" actId="2696"/>
        <pc:sldMkLst>
          <pc:docMk/>
          <pc:sldMk cId="1086227395" sldId="1140"/>
        </pc:sldMkLst>
        <pc:spChg chg="mod">
          <ac:chgData name="yinan an" userId="6b0bfccab92d0c50" providerId="LiveId" clId="{F7A3113D-75A7-4351-8D96-62934BDC01AD}" dt="2020-12-10T04:52:34.694" v="2401"/>
          <ac:spMkLst>
            <pc:docMk/>
            <pc:sldMk cId="1086227395" sldId="1140"/>
            <ac:spMk id="2" creationId="{24264E7C-C31F-EF48-8AD0-4E312F2547CC}"/>
          </ac:spMkLst>
        </pc:spChg>
        <pc:spChg chg="mod">
          <ac:chgData name="yinan an" userId="6b0bfccab92d0c50" providerId="LiveId" clId="{F7A3113D-75A7-4351-8D96-62934BDC01AD}" dt="2020-12-10T05:23:31.899" v="2573" actId="2711"/>
          <ac:spMkLst>
            <pc:docMk/>
            <pc:sldMk cId="1086227395" sldId="1140"/>
            <ac:spMk id="6" creationId="{9C12E3B7-1500-F542-B77C-E2896A458A46}"/>
          </ac:spMkLst>
        </pc:spChg>
        <pc:spChg chg="add del">
          <ac:chgData name="yinan an" userId="6b0bfccab92d0c50" providerId="LiveId" clId="{F7A3113D-75A7-4351-8D96-62934BDC01AD}" dt="2020-12-10T05:20:31.658" v="2520"/>
          <ac:spMkLst>
            <pc:docMk/>
            <pc:sldMk cId="1086227395" sldId="1140"/>
            <ac:spMk id="7" creationId="{CD4C1567-B36E-4D99-A5FC-2B0E74703043}"/>
          </ac:spMkLst>
        </pc:spChg>
        <pc:spChg chg="add del">
          <ac:chgData name="yinan an" userId="6b0bfccab92d0c50" providerId="LiveId" clId="{F7A3113D-75A7-4351-8D96-62934BDC01AD}" dt="2020-12-10T05:20:37.857" v="2522"/>
          <ac:spMkLst>
            <pc:docMk/>
            <pc:sldMk cId="1086227395" sldId="1140"/>
            <ac:spMk id="8" creationId="{6F127E75-D072-493C-9816-2F68B11AD8F2}"/>
          </ac:spMkLst>
        </pc:spChg>
        <pc:picChg chg="add del">
          <ac:chgData name="yinan an" userId="6b0bfccab92d0c50" providerId="LiveId" clId="{F7A3113D-75A7-4351-8D96-62934BDC01AD}" dt="2020-12-10T05:20:31.658" v="2520"/>
          <ac:picMkLst>
            <pc:docMk/>
            <pc:sldMk cId="1086227395" sldId="1140"/>
            <ac:picMk id="3074" creationId="{5F46B98C-15E5-412E-8683-9EBA3A664BA2}"/>
          </ac:picMkLst>
        </pc:picChg>
        <pc:picChg chg="add del">
          <ac:chgData name="yinan an" userId="6b0bfccab92d0c50" providerId="LiveId" clId="{F7A3113D-75A7-4351-8D96-62934BDC01AD}" dt="2020-12-10T05:20:37.857" v="2522"/>
          <ac:picMkLst>
            <pc:docMk/>
            <pc:sldMk cId="1086227395" sldId="1140"/>
            <ac:picMk id="3076" creationId="{B73AA9DF-A9FC-4BB8-8999-02362B46C5C0}"/>
          </ac:picMkLst>
        </pc:picChg>
      </pc:sldChg>
      <pc:sldChg chg="addSp delSp modSp del mod">
        <pc:chgData name="yinan an" userId="6b0bfccab92d0c50" providerId="LiveId" clId="{F7A3113D-75A7-4351-8D96-62934BDC01AD}" dt="2020-12-29T07:07:40.768" v="3682" actId="2696"/>
        <pc:sldMkLst>
          <pc:docMk/>
          <pc:sldMk cId="3176458483" sldId="1141"/>
        </pc:sldMkLst>
        <pc:spChg chg="mod">
          <ac:chgData name="yinan an" userId="6b0bfccab92d0c50" providerId="LiveId" clId="{F7A3113D-75A7-4351-8D96-62934BDC01AD}" dt="2020-12-10T04:52:47.391" v="2427"/>
          <ac:spMkLst>
            <pc:docMk/>
            <pc:sldMk cId="3176458483" sldId="1141"/>
            <ac:spMk id="2" creationId="{24264E7C-C31F-EF48-8AD0-4E312F2547CC}"/>
          </ac:spMkLst>
        </pc:spChg>
        <pc:spChg chg="mod">
          <ac:chgData name="yinan an" userId="6b0bfccab92d0c50" providerId="LiveId" clId="{F7A3113D-75A7-4351-8D96-62934BDC01AD}" dt="2020-12-10T05:33:46.574" v="2591" actId="207"/>
          <ac:spMkLst>
            <pc:docMk/>
            <pc:sldMk cId="3176458483" sldId="1141"/>
            <ac:spMk id="6" creationId="{9C12E3B7-1500-F542-B77C-E2896A458A46}"/>
          </ac:spMkLst>
        </pc:spChg>
        <pc:spChg chg="add del">
          <ac:chgData name="yinan an" userId="6b0bfccab92d0c50" providerId="LiveId" clId="{F7A3113D-75A7-4351-8D96-62934BDC01AD}" dt="2020-12-10T05:32:13.167" v="2585"/>
          <ac:spMkLst>
            <pc:docMk/>
            <pc:sldMk cId="3176458483" sldId="1141"/>
            <ac:spMk id="7" creationId="{3D2640DE-B8CE-4334-B640-6E754886737A}"/>
          </ac:spMkLst>
        </pc:spChg>
      </pc:sldChg>
      <pc:sldChg chg="modSp del mod ord">
        <pc:chgData name="yinan an" userId="6b0bfccab92d0c50" providerId="LiveId" clId="{F7A3113D-75A7-4351-8D96-62934BDC01AD}" dt="2020-12-29T07:07:40.768" v="3682" actId="2696"/>
        <pc:sldMkLst>
          <pc:docMk/>
          <pc:sldMk cId="1126135806" sldId="1143"/>
        </pc:sldMkLst>
        <pc:spChg chg="mod">
          <ac:chgData name="yinan an" userId="6b0bfccab92d0c50" providerId="LiveId" clId="{F7A3113D-75A7-4351-8D96-62934BDC01AD}" dt="2020-12-11T06:53:49.692" v="2827" actId="12"/>
          <ac:spMkLst>
            <pc:docMk/>
            <pc:sldMk cId="1126135806" sldId="1143"/>
            <ac:spMk id="3" creationId="{A8CF3A1B-6B91-0143-A375-DA39EDAF685D}"/>
          </ac:spMkLst>
        </pc:spChg>
        <pc:spChg chg="mod">
          <ac:chgData name="yinan an" userId="6b0bfccab92d0c50" providerId="LiveId" clId="{F7A3113D-75A7-4351-8D96-62934BDC01AD}" dt="2020-12-10T04:52:58.696" v="2454"/>
          <ac:spMkLst>
            <pc:docMk/>
            <pc:sldMk cId="1126135806" sldId="1143"/>
            <ac:spMk id="5" creationId="{089F64B7-DA17-D44C-A9B0-4156E4A25132}"/>
          </ac:spMkLst>
        </pc:spChg>
      </pc:sldChg>
      <pc:sldChg chg="modSp mod ord">
        <pc:chgData name="yinan an" userId="6b0bfccab92d0c50" providerId="LiveId" clId="{F7A3113D-75A7-4351-8D96-62934BDC01AD}" dt="2020-12-29T05:47:52.787" v="3457"/>
        <pc:sldMkLst>
          <pc:docMk/>
          <pc:sldMk cId="2976492763" sldId="1144"/>
        </pc:sldMkLst>
        <pc:spChg chg="mod">
          <ac:chgData name="yinan an" userId="6b0bfccab92d0c50" providerId="LiveId" clId="{F7A3113D-75A7-4351-8D96-62934BDC01AD}" dt="2020-12-27T02:28:15.830" v="3218" actId="20577"/>
          <ac:spMkLst>
            <pc:docMk/>
            <pc:sldMk cId="2976492763" sldId="1144"/>
            <ac:spMk id="2" creationId="{E868F988-AC94-482D-9BCF-62B48DF7ED11}"/>
          </ac:spMkLst>
        </pc:spChg>
        <pc:spChg chg="mod">
          <ac:chgData name="yinan an" userId="6b0bfccab92d0c50" providerId="LiveId" clId="{F7A3113D-75A7-4351-8D96-62934BDC01AD}" dt="2020-12-20T04:00:54.960" v="3070" actId="20577"/>
          <ac:spMkLst>
            <pc:docMk/>
            <pc:sldMk cId="2976492763" sldId="1144"/>
            <ac:spMk id="3" creationId="{BEBA67EC-B1F9-4A8F-BC37-DE5E45669396}"/>
          </ac:spMkLst>
        </pc:spChg>
      </pc:sldChg>
      <pc:sldChg chg="modSp mod">
        <pc:chgData name="yinan an" userId="6b0bfccab92d0c50" providerId="LiveId" clId="{F7A3113D-75A7-4351-8D96-62934BDC01AD}" dt="2020-12-29T06:51:10.560" v="3525" actId="115"/>
        <pc:sldMkLst>
          <pc:docMk/>
          <pc:sldMk cId="3485230268" sldId="1145"/>
        </pc:sldMkLst>
        <pc:spChg chg="mod">
          <ac:chgData name="yinan an" userId="6b0bfccab92d0c50" providerId="LiveId" clId="{F7A3113D-75A7-4351-8D96-62934BDC01AD}" dt="2020-12-29T05:49:02.665" v="3498" actId="20577"/>
          <ac:spMkLst>
            <pc:docMk/>
            <pc:sldMk cId="3485230268" sldId="1145"/>
            <ac:spMk id="2" creationId="{C040926D-C541-4EF7-9C8E-EBD8999682D4}"/>
          </ac:spMkLst>
        </pc:spChg>
        <pc:spChg chg="mod">
          <ac:chgData name="yinan an" userId="6b0bfccab92d0c50" providerId="LiveId" clId="{F7A3113D-75A7-4351-8D96-62934BDC01AD}" dt="2020-12-29T06:51:10.560" v="3525" actId="115"/>
          <ac:spMkLst>
            <pc:docMk/>
            <pc:sldMk cId="3485230268" sldId="1145"/>
            <ac:spMk id="3" creationId="{6728617C-2CC0-407C-A76F-D7E86C311348}"/>
          </ac:spMkLst>
        </pc:spChg>
      </pc:sldChg>
      <pc:sldChg chg="modSp mod ord">
        <pc:chgData name="yinan an" userId="6b0bfccab92d0c50" providerId="LiveId" clId="{F7A3113D-75A7-4351-8D96-62934BDC01AD}" dt="2021-01-03T15:53:47.392" v="3800"/>
        <pc:sldMkLst>
          <pc:docMk/>
          <pc:sldMk cId="2237011840" sldId="1146"/>
        </pc:sldMkLst>
        <pc:spChg chg="mod">
          <ac:chgData name="yinan an" userId="6b0bfccab92d0c50" providerId="LiveId" clId="{F7A3113D-75A7-4351-8D96-62934BDC01AD}" dt="2020-12-09T06:04:12.802" v="384"/>
          <ac:spMkLst>
            <pc:docMk/>
            <pc:sldMk cId="2237011840" sldId="1146"/>
            <ac:spMk id="2" creationId="{93A27A25-25E5-426D-8F67-A4731C265CFE}"/>
          </ac:spMkLst>
        </pc:spChg>
        <pc:spChg chg="mod">
          <ac:chgData name="yinan an" userId="6b0bfccab92d0c50" providerId="LiveId" clId="{F7A3113D-75A7-4351-8D96-62934BDC01AD}" dt="2021-01-03T15:53:47.392" v="3800"/>
          <ac:spMkLst>
            <pc:docMk/>
            <pc:sldMk cId="2237011840" sldId="1146"/>
            <ac:spMk id="3" creationId="{B1443BE3-F4B8-4AC1-B895-EC34F0050B8B}"/>
          </ac:spMkLst>
        </pc:spChg>
      </pc:sldChg>
      <pc:sldChg chg="addSp delSp add del setBg delDesignElem">
        <pc:chgData name="yinan an" userId="6b0bfccab92d0c50" providerId="LiveId" clId="{F7A3113D-75A7-4351-8D96-62934BDC01AD}" dt="2020-12-23T19:05:39.451" v="3124"/>
        <pc:sldMkLst>
          <pc:docMk/>
          <pc:sldMk cId="75168655" sldId="1147"/>
        </pc:sldMkLst>
        <pc:spChg chg="add del">
          <ac:chgData name="yinan an" userId="6b0bfccab92d0c50" providerId="LiveId" clId="{F7A3113D-75A7-4351-8D96-62934BDC01AD}" dt="2020-12-23T19:05:39.451" v="3124"/>
          <ac:spMkLst>
            <pc:docMk/>
            <pc:sldMk cId="75168655" sldId="1147"/>
            <ac:spMk id="10" creationId="{B9F89C22-0475-4427-B7C8-0269AD40E3EC}"/>
          </ac:spMkLst>
        </pc:spChg>
      </pc:sldChg>
      <pc:sldChg chg="addSp modSp del mod ord setBg">
        <pc:chgData name="yinan an" userId="6b0bfccab92d0c50" providerId="LiveId" clId="{F7A3113D-75A7-4351-8D96-62934BDC01AD}" dt="2020-12-23T19:05:22.562" v="3120" actId="2696"/>
        <pc:sldMkLst>
          <pc:docMk/>
          <pc:sldMk cId="1569602471" sldId="1147"/>
        </pc:sldMkLst>
        <pc:spChg chg="mod">
          <ac:chgData name="yinan an" userId="6b0bfccab92d0c50" providerId="LiveId" clId="{F7A3113D-75A7-4351-8D96-62934BDC01AD}" dt="2020-12-09T06:06:48.179" v="397" actId="26606"/>
          <ac:spMkLst>
            <pc:docMk/>
            <pc:sldMk cId="1569602471" sldId="1147"/>
            <ac:spMk id="2" creationId="{AFD92E58-3D19-42AC-9BC8-8498E598B36B}"/>
          </ac:spMkLst>
        </pc:spChg>
        <pc:spChg chg="mod">
          <ac:chgData name="yinan an" userId="6b0bfccab92d0c50" providerId="LiveId" clId="{F7A3113D-75A7-4351-8D96-62934BDC01AD}" dt="2020-12-09T06:07:32.652" v="404" actId="14100"/>
          <ac:spMkLst>
            <pc:docMk/>
            <pc:sldMk cId="1569602471" sldId="1147"/>
            <ac:spMk id="3" creationId="{270F44BA-4D67-43EF-A76E-005AB6F1C963}"/>
          </ac:spMkLst>
        </pc:spChg>
        <pc:spChg chg="mod">
          <ac:chgData name="yinan an" userId="6b0bfccab92d0c50" providerId="LiveId" clId="{F7A3113D-75A7-4351-8D96-62934BDC01AD}" dt="2020-12-09T06:06:48.179" v="397" actId="26606"/>
          <ac:spMkLst>
            <pc:docMk/>
            <pc:sldMk cId="1569602471" sldId="1147"/>
            <ac:spMk id="4" creationId="{B0B2809F-6D61-4A82-AF4B-E4FBDE2F50E9}"/>
          </ac:spMkLst>
        </pc:spChg>
        <pc:spChg chg="add">
          <ac:chgData name="yinan an" userId="6b0bfccab92d0c50" providerId="LiveId" clId="{F7A3113D-75A7-4351-8D96-62934BDC01AD}" dt="2020-12-09T06:06:48.179" v="397" actId="26606"/>
          <ac:spMkLst>
            <pc:docMk/>
            <pc:sldMk cId="1569602471" sldId="1147"/>
            <ac:spMk id="10" creationId="{B9F89C22-0475-4427-B7C8-0269AD40E3EC}"/>
          </ac:spMkLst>
        </pc:spChg>
        <pc:graphicFrameChg chg="add mod modGraphic">
          <ac:chgData name="yinan an" userId="6b0bfccab92d0c50" providerId="LiveId" clId="{F7A3113D-75A7-4351-8D96-62934BDC01AD}" dt="2020-12-23T19:05:15.913" v="3119" actId="21"/>
          <ac:graphicFrameMkLst>
            <pc:docMk/>
            <pc:sldMk cId="1569602471" sldId="1147"/>
            <ac:graphicFrameMk id="5" creationId="{9E1A50D7-B65A-4E12-AEB4-2C0828C0E1B1}"/>
          </ac:graphicFrameMkLst>
        </pc:graphicFrameChg>
      </pc:sldChg>
      <pc:sldChg chg="addSp delSp modSp mod ord setBg">
        <pc:chgData name="yinan an" userId="6b0bfccab92d0c50" providerId="LiveId" clId="{F7A3113D-75A7-4351-8D96-62934BDC01AD}" dt="2020-12-29T05:50:47.890" v="3509"/>
        <pc:sldMkLst>
          <pc:docMk/>
          <pc:sldMk cId="3824975830" sldId="1148"/>
        </pc:sldMkLst>
        <pc:spChg chg="del mod">
          <ac:chgData name="yinan an" userId="6b0bfccab92d0c50" providerId="LiveId" clId="{F7A3113D-75A7-4351-8D96-62934BDC01AD}" dt="2020-12-10T02:58:31.904" v="536" actId="478"/>
          <ac:spMkLst>
            <pc:docMk/>
            <pc:sldMk cId="3824975830" sldId="1148"/>
            <ac:spMk id="2" creationId="{FC981CC0-E769-4447-AF0B-D1641E032E96}"/>
          </ac:spMkLst>
        </pc:spChg>
        <pc:spChg chg="del">
          <ac:chgData name="yinan an" userId="6b0bfccab92d0c50" providerId="LiveId" clId="{F7A3113D-75A7-4351-8D96-62934BDC01AD}" dt="2020-12-10T02:56:55.857" v="525"/>
          <ac:spMkLst>
            <pc:docMk/>
            <pc:sldMk cId="3824975830" sldId="1148"/>
            <ac:spMk id="3" creationId="{6174DDA3-D2CD-49F8-BB6A-81643E045B52}"/>
          </ac:spMkLst>
        </pc:spChg>
        <pc:spChg chg="mod">
          <ac:chgData name="yinan an" userId="6b0bfccab92d0c50" providerId="LiveId" clId="{F7A3113D-75A7-4351-8D96-62934BDC01AD}" dt="2020-12-10T03:01:12.240" v="548"/>
          <ac:spMkLst>
            <pc:docMk/>
            <pc:sldMk cId="3824975830" sldId="1148"/>
            <ac:spMk id="4" creationId="{252812B5-5A96-482A-ACF3-0467DEE2E84B}"/>
          </ac:spMkLst>
        </pc:spChg>
        <pc:spChg chg="add mod">
          <ac:chgData name="yinan an" userId="6b0bfccab92d0c50" providerId="LiveId" clId="{F7A3113D-75A7-4351-8D96-62934BDC01AD}" dt="2020-12-23T18:35:27.023" v="3112" actId="1076"/>
          <ac:spMkLst>
            <pc:docMk/>
            <pc:sldMk cId="3824975830" sldId="1148"/>
            <ac:spMk id="5" creationId="{5850B274-1DDD-47C8-9FEB-2A4F0513EDBC}"/>
          </ac:spMkLst>
        </pc:spChg>
      </pc:sldChg>
      <pc:sldChg chg="addSp delSp modSp mod">
        <pc:chgData name="yinan an" userId="6b0bfccab92d0c50" providerId="LiveId" clId="{F7A3113D-75A7-4351-8D96-62934BDC01AD}" dt="2020-12-27T04:46:47.138" v="3315" actId="27636"/>
        <pc:sldMkLst>
          <pc:docMk/>
          <pc:sldMk cId="3728949108" sldId="1149"/>
        </pc:sldMkLst>
        <pc:spChg chg="mod">
          <ac:chgData name="yinan an" userId="6b0bfccab92d0c50" providerId="LiveId" clId="{F7A3113D-75A7-4351-8D96-62934BDC01AD}" dt="2020-12-09T06:04:29.901" v="387"/>
          <ac:spMkLst>
            <pc:docMk/>
            <pc:sldMk cId="3728949108" sldId="1149"/>
            <ac:spMk id="2" creationId="{2E0C91E9-8568-4B47-84C3-D02AAE422438}"/>
          </ac:spMkLst>
        </pc:spChg>
        <pc:spChg chg="mod">
          <ac:chgData name="yinan an" userId="6b0bfccab92d0c50" providerId="LiveId" clId="{F7A3113D-75A7-4351-8D96-62934BDC01AD}" dt="2020-12-27T04:46:47.138" v="3315" actId="27636"/>
          <ac:spMkLst>
            <pc:docMk/>
            <pc:sldMk cId="3728949108" sldId="1149"/>
            <ac:spMk id="3" creationId="{FCDC3398-C193-48C8-91F1-578400E6E13E}"/>
          </ac:spMkLst>
        </pc:spChg>
        <pc:spChg chg="add del">
          <ac:chgData name="yinan an" userId="6b0bfccab92d0c50" providerId="LiveId" clId="{F7A3113D-75A7-4351-8D96-62934BDC01AD}" dt="2020-12-10T03:08:42.050" v="556"/>
          <ac:spMkLst>
            <pc:docMk/>
            <pc:sldMk cId="3728949108" sldId="1149"/>
            <ac:spMk id="5" creationId="{AE2922C4-A941-4CF1-884C-5F3637ACBB21}"/>
          </ac:spMkLst>
        </pc:spChg>
        <pc:spChg chg="add del">
          <ac:chgData name="yinan an" userId="6b0bfccab92d0c50" providerId="LiveId" clId="{F7A3113D-75A7-4351-8D96-62934BDC01AD}" dt="2020-12-10T03:09:05.853" v="561"/>
          <ac:spMkLst>
            <pc:docMk/>
            <pc:sldMk cId="3728949108" sldId="1149"/>
            <ac:spMk id="6" creationId="{AD689D5F-342C-45FA-BE62-CCD0BA2EE018}"/>
          </ac:spMkLst>
        </pc:spChg>
      </pc:sldChg>
      <pc:sldChg chg="addSp delSp modSp del mod">
        <pc:chgData name="yinan an" userId="6b0bfccab92d0c50" providerId="LiveId" clId="{F7A3113D-75A7-4351-8D96-62934BDC01AD}" dt="2020-12-27T04:46:52.254" v="3316" actId="2696"/>
        <pc:sldMkLst>
          <pc:docMk/>
          <pc:sldMk cId="1452420109" sldId="1150"/>
        </pc:sldMkLst>
        <pc:spChg chg="mod">
          <ac:chgData name="yinan an" userId="6b0bfccab92d0c50" providerId="LiveId" clId="{F7A3113D-75A7-4351-8D96-62934BDC01AD}" dt="2020-12-09T06:04:33.573" v="388"/>
          <ac:spMkLst>
            <pc:docMk/>
            <pc:sldMk cId="1452420109" sldId="1150"/>
            <ac:spMk id="2" creationId="{96173572-B52B-4D1C-B4E9-6965BD9E037F}"/>
          </ac:spMkLst>
        </pc:spChg>
        <pc:spChg chg="del">
          <ac:chgData name="yinan an" userId="6b0bfccab92d0c50" providerId="LiveId" clId="{F7A3113D-75A7-4351-8D96-62934BDC01AD}" dt="2020-12-10T03:10:54.536" v="565"/>
          <ac:spMkLst>
            <pc:docMk/>
            <pc:sldMk cId="1452420109" sldId="1150"/>
            <ac:spMk id="3" creationId="{A4892710-343B-4757-AF72-8ACFB233075A}"/>
          </ac:spMkLst>
        </pc:spChg>
        <pc:spChg chg="add mod">
          <ac:chgData name="yinan an" userId="6b0bfccab92d0c50" providerId="LiveId" clId="{F7A3113D-75A7-4351-8D96-62934BDC01AD}" dt="2020-12-27T04:26:36.201" v="3306" actId="21"/>
          <ac:spMkLst>
            <pc:docMk/>
            <pc:sldMk cId="1452420109" sldId="1150"/>
            <ac:spMk id="5" creationId="{010D0FC1-8074-42E3-BFB1-0883DF799375}"/>
          </ac:spMkLst>
        </pc:spChg>
      </pc:sldChg>
      <pc:sldChg chg="delSp modSp mod">
        <pc:chgData name="yinan an" userId="6b0bfccab92d0c50" providerId="LiveId" clId="{F7A3113D-75A7-4351-8D96-62934BDC01AD}" dt="2020-12-27T04:51:22.577" v="3450" actId="20577"/>
        <pc:sldMkLst>
          <pc:docMk/>
          <pc:sldMk cId="2180717283" sldId="1151"/>
        </pc:sldMkLst>
        <pc:spChg chg="del mod">
          <ac:chgData name="yinan an" userId="6b0bfccab92d0c50" providerId="LiveId" clId="{F7A3113D-75A7-4351-8D96-62934BDC01AD}" dt="2020-12-27T04:51:10.959" v="3448" actId="478"/>
          <ac:spMkLst>
            <pc:docMk/>
            <pc:sldMk cId="2180717283" sldId="1151"/>
            <ac:spMk id="2" creationId="{775DF753-F986-4BFC-BA6D-8577751F737F}"/>
          </ac:spMkLst>
        </pc:spChg>
        <pc:spChg chg="mod">
          <ac:chgData name="yinan an" userId="6b0bfccab92d0c50" providerId="LiveId" clId="{F7A3113D-75A7-4351-8D96-62934BDC01AD}" dt="2020-12-27T04:51:22.577" v="3450" actId="20577"/>
          <ac:spMkLst>
            <pc:docMk/>
            <pc:sldMk cId="2180717283" sldId="1151"/>
            <ac:spMk id="3" creationId="{5AAE8704-1C71-4694-BB0E-7E22DBD24015}"/>
          </ac:spMkLst>
        </pc:spChg>
      </pc:sldChg>
      <pc:sldChg chg="addSp delSp modSp mod">
        <pc:chgData name="yinan an" userId="6b0bfccab92d0c50" providerId="LiveId" clId="{F7A3113D-75A7-4351-8D96-62934BDC01AD}" dt="2020-12-10T05:46:21.329" v="2650" actId="5793"/>
        <pc:sldMkLst>
          <pc:docMk/>
          <pc:sldMk cId="1681194960" sldId="1152"/>
        </pc:sldMkLst>
        <pc:spChg chg="mod">
          <ac:chgData name="yinan an" userId="6b0bfccab92d0c50" providerId="LiveId" clId="{F7A3113D-75A7-4351-8D96-62934BDC01AD}" dt="2020-12-09T06:04:50.040" v="390"/>
          <ac:spMkLst>
            <pc:docMk/>
            <pc:sldMk cId="1681194960" sldId="1152"/>
            <ac:spMk id="2" creationId="{D3991A18-04E4-4E1D-9C84-E57ACDBF3D95}"/>
          </ac:spMkLst>
        </pc:spChg>
        <pc:spChg chg="add del mod">
          <ac:chgData name="yinan an" userId="6b0bfccab92d0c50" providerId="LiveId" clId="{F7A3113D-75A7-4351-8D96-62934BDC01AD}" dt="2020-12-10T05:46:21.329" v="2650" actId="5793"/>
          <ac:spMkLst>
            <pc:docMk/>
            <pc:sldMk cId="1681194960" sldId="1152"/>
            <ac:spMk id="3" creationId="{6418346E-1789-476D-BAE9-EB4E02A9271C}"/>
          </ac:spMkLst>
        </pc:spChg>
        <pc:spChg chg="add del mod">
          <ac:chgData name="yinan an" userId="6b0bfccab92d0c50" providerId="LiveId" clId="{F7A3113D-75A7-4351-8D96-62934BDC01AD}" dt="2020-12-10T03:27:58.208" v="1080"/>
          <ac:spMkLst>
            <pc:docMk/>
            <pc:sldMk cId="1681194960" sldId="1152"/>
            <ac:spMk id="5" creationId="{93596B92-41D3-44BC-BCAB-6D20454B3E93}"/>
          </ac:spMkLst>
        </pc:spChg>
      </pc:sldChg>
      <pc:sldChg chg="addSp delSp modSp del mod">
        <pc:chgData name="yinan an" userId="6b0bfccab92d0c50" providerId="LiveId" clId="{F7A3113D-75A7-4351-8D96-62934BDC01AD}" dt="2020-12-23T19:38:16.641" v="3131" actId="2696"/>
        <pc:sldMkLst>
          <pc:docMk/>
          <pc:sldMk cId="4185369959" sldId="1153"/>
        </pc:sldMkLst>
        <pc:spChg chg="mod">
          <ac:chgData name="yinan an" userId="6b0bfccab92d0c50" providerId="LiveId" clId="{F7A3113D-75A7-4351-8D96-62934BDC01AD}" dt="2020-12-09T06:04:54.633" v="391"/>
          <ac:spMkLst>
            <pc:docMk/>
            <pc:sldMk cId="4185369959" sldId="1153"/>
            <ac:spMk id="2" creationId="{A85C7F4F-9630-4407-9753-B78226D2A93A}"/>
          </ac:spMkLst>
        </pc:spChg>
        <pc:spChg chg="del">
          <ac:chgData name="yinan an" userId="6b0bfccab92d0c50" providerId="LiveId" clId="{F7A3113D-75A7-4351-8D96-62934BDC01AD}" dt="2020-12-10T03:44:48.580" v="2110"/>
          <ac:spMkLst>
            <pc:docMk/>
            <pc:sldMk cId="4185369959" sldId="1153"/>
            <ac:spMk id="3" creationId="{5B69C2C5-8C55-4182-B786-5FCBCBB02C34}"/>
          </ac:spMkLst>
        </pc:spChg>
        <pc:spChg chg="add mod">
          <ac:chgData name="yinan an" userId="6b0bfccab92d0c50" providerId="LiveId" clId="{F7A3113D-75A7-4351-8D96-62934BDC01AD}" dt="2020-12-23T19:38:09.067" v="3130" actId="21"/>
          <ac:spMkLst>
            <pc:docMk/>
            <pc:sldMk cId="4185369959" sldId="1153"/>
            <ac:spMk id="6" creationId="{9F3605E1-8D39-4F0C-A76B-E2EA46B9D226}"/>
          </ac:spMkLst>
        </pc:spChg>
        <pc:graphicFrameChg chg="add del mod">
          <ac:chgData name="yinan an" userId="6b0bfccab92d0c50" providerId="LiveId" clId="{F7A3113D-75A7-4351-8D96-62934BDC01AD}" dt="2020-12-23T19:38:09.067" v="3130" actId="21"/>
          <ac:graphicFrameMkLst>
            <pc:docMk/>
            <pc:sldMk cId="4185369959" sldId="1153"/>
            <ac:graphicFrameMk id="5" creationId="{67B2D4BD-F0AC-4E69-906B-ED67CE7C63DE}"/>
          </ac:graphicFrameMkLst>
        </pc:graphicFrameChg>
      </pc:sldChg>
      <pc:sldChg chg="modSp del mod">
        <pc:chgData name="yinan an" userId="6b0bfccab92d0c50" providerId="LiveId" clId="{F7A3113D-75A7-4351-8D96-62934BDC01AD}" dt="2020-12-31T03:17:24.914" v="3747" actId="2696"/>
        <pc:sldMkLst>
          <pc:docMk/>
          <pc:sldMk cId="1461737559" sldId="1154"/>
        </pc:sldMkLst>
        <pc:spChg chg="mod">
          <ac:chgData name="yinan an" userId="6b0bfccab92d0c50" providerId="LiveId" clId="{F7A3113D-75A7-4351-8D96-62934BDC01AD}" dt="2020-12-09T06:05:03.523" v="392"/>
          <ac:spMkLst>
            <pc:docMk/>
            <pc:sldMk cId="1461737559" sldId="1154"/>
            <ac:spMk id="2" creationId="{5F0DEE7F-6156-45D6-9D2D-64C0D5EB8243}"/>
          </ac:spMkLst>
        </pc:spChg>
        <pc:spChg chg="mod">
          <ac:chgData name="yinan an" userId="6b0bfccab92d0c50" providerId="LiveId" clId="{F7A3113D-75A7-4351-8D96-62934BDC01AD}" dt="2020-12-29T07:15:31.869" v="3695" actId="21"/>
          <ac:spMkLst>
            <pc:docMk/>
            <pc:sldMk cId="1461737559" sldId="1154"/>
            <ac:spMk id="3" creationId="{E4B4E704-BB33-4095-BCE7-65FC4804FA5A}"/>
          </ac:spMkLst>
        </pc:spChg>
      </pc:sldChg>
      <pc:sldChg chg="addSp delSp modSp del mod setBg">
        <pc:chgData name="yinan an" userId="6b0bfccab92d0c50" providerId="LiveId" clId="{F7A3113D-75A7-4351-8D96-62934BDC01AD}" dt="2020-12-29T07:07:40.768" v="3682" actId="2696"/>
        <pc:sldMkLst>
          <pc:docMk/>
          <pc:sldMk cId="2617900651" sldId="1155"/>
        </pc:sldMkLst>
        <pc:spChg chg="mod">
          <ac:chgData name="yinan an" userId="6b0bfccab92d0c50" providerId="LiveId" clId="{F7A3113D-75A7-4351-8D96-62934BDC01AD}" dt="2020-12-10T04:52:24.696" v="2400" actId="14100"/>
          <ac:spMkLst>
            <pc:docMk/>
            <pc:sldMk cId="2617900651" sldId="1155"/>
            <ac:spMk id="2" creationId="{BED09F59-A67C-4AF3-ABEF-1C61F61E51B1}"/>
          </ac:spMkLst>
        </pc:spChg>
        <pc:spChg chg="del">
          <ac:chgData name="yinan an" userId="6b0bfccab92d0c50" providerId="LiveId" clId="{F7A3113D-75A7-4351-8D96-62934BDC01AD}" dt="2020-12-10T04:47:45.945" v="2376"/>
          <ac:spMkLst>
            <pc:docMk/>
            <pc:sldMk cId="2617900651" sldId="1155"/>
            <ac:spMk id="3" creationId="{C8AE1623-4646-4647-A344-9564D0737921}"/>
          </ac:spMkLst>
        </pc:spChg>
        <pc:spChg chg="mod">
          <ac:chgData name="yinan an" userId="6b0bfccab92d0c50" providerId="LiveId" clId="{F7A3113D-75A7-4351-8D96-62934BDC01AD}" dt="2020-12-10T04:47:53.572" v="2377" actId="26606"/>
          <ac:spMkLst>
            <pc:docMk/>
            <pc:sldMk cId="2617900651" sldId="1155"/>
            <ac:spMk id="4" creationId="{A4728D10-5659-4937-9083-48848A615569}"/>
          </ac:spMkLst>
        </pc:spChg>
        <pc:spChg chg="add del">
          <ac:chgData name="yinan an" userId="6b0bfccab92d0c50" providerId="LiveId" clId="{F7A3113D-75A7-4351-8D96-62934BDC01AD}" dt="2020-12-10T04:50:04.960" v="2388" actId="26606"/>
          <ac:spMkLst>
            <pc:docMk/>
            <pc:sldMk cId="2617900651" sldId="1155"/>
            <ac:spMk id="10" creationId="{1E1665A6-74DB-4F44-A6EF-F01205E8718B}"/>
          </ac:spMkLst>
        </pc:spChg>
        <pc:graphicFrameChg chg="add mod ord modGraphic">
          <ac:chgData name="yinan an" userId="6b0bfccab92d0c50" providerId="LiveId" clId="{F7A3113D-75A7-4351-8D96-62934BDC01AD}" dt="2020-12-11T04:22:55.218" v="2768" actId="20577"/>
          <ac:graphicFrameMkLst>
            <pc:docMk/>
            <pc:sldMk cId="2617900651" sldId="1155"/>
            <ac:graphicFrameMk id="5" creationId="{E097D131-C6BE-4C47-BF0C-848DE08A3CE5}"/>
          </ac:graphicFrameMkLst>
        </pc:graphicFrameChg>
      </pc:sldChg>
      <pc:sldChg chg="modSp new del mod">
        <pc:chgData name="yinan an" userId="6b0bfccab92d0c50" providerId="LiveId" clId="{F7A3113D-75A7-4351-8D96-62934BDC01AD}" dt="2020-12-10T06:02:04.871" v="2725" actId="47"/>
        <pc:sldMkLst>
          <pc:docMk/>
          <pc:sldMk cId="3429660201" sldId="1156"/>
        </pc:sldMkLst>
        <pc:spChg chg="mod">
          <ac:chgData name="yinan an" userId="6b0bfccab92d0c50" providerId="LiveId" clId="{F7A3113D-75A7-4351-8D96-62934BDC01AD}" dt="2020-12-10T05:42:27.946" v="2595"/>
          <ac:spMkLst>
            <pc:docMk/>
            <pc:sldMk cId="3429660201" sldId="1156"/>
            <ac:spMk id="2" creationId="{09450158-3558-4483-A6DC-7432C4565489}"/>
          </ac:spMkLst>
        </pc:spChg>
        <pc:spChg chg="mod">
          <ac:chgData name="yinan an" userId="6b0bfccab92d0c50" providerId="LiveId" clId="{F7A3113D-75A7-4351-8D96-62934BDC01AD}" dt="2020-12-10T05:56:10.682" v="2680"/>
          <ac:spMkLst>
            <pc:docMk/>
            <pc:sldMk cId="3429660201" sldId="1156"/>
            <ac:spMk id="3" creationId="{25A30DA2-64AD-428E-A42F-397BBBDA1214}"/>
          </ac:spMkLst>
        </pc:spChg>
      </pc:sldChg>
      <pc:sldChg chg="modSp new del mod">
        <pc:chgData name="yinan an" userId="6b0bfccab92d0c50" providerId="LiveId" clId="{F7A3113D-75A7-4351-8D96-62934BDC01AD}" dt="2020-12-29T07:07:40.768" v="3682" actId="2696"/>
        <pc:sldMkLst>
          <pc:docMk/>
          <pc:sldMk cId="4099414000" sldId="1156"/>
        </pc:sldMkLst>
        <pc:spChg chg="mod">
          <ac:chgData name="yinan an" userId="6b0bfccab92d0c50" providerId="LiveId" clId="{F7A3113D-75A7-4351-8D96-62934BDC01AD}" dt="2020-12-11T05:56:45.470" v="2773" actId="20577"/>
          <ac:spMkLst>
            <pc:docMk/>
            <pc:sldMk cId="4099414000" sldId="1156"/>
            <ac:spMk id="2" creationId="{99ED935F-2632-4972-9EF0-F44A8E452C57}"/>
          </ac:spMkLst>
        </pc:spChg>
        <pc:spChg chg="mod">
          <ac:chgData name="yinan an" userId="6b0bfccab92d0c50" providerId="LiveId" clId="{F7A3113D-75A7-4351-8D96-62934BDC01AD}" dt="2020-12-11T06:31:01.809" v="2779" actId="5793"/>
          <ac:spMkLst>
            <pc:docMk/>
            <pc:sldMk cId="4099414000" sldId="1156"/>
            <ac:spMk id="3" creationId="{DE8458C0-04B1-4D2F-8C3E-A98E6C7112C3}"/>
          </ac:spMkLst>
        </pc:spChg>
      </pc:sldChg>
      <pc:sldChg chg="modSp add del mod">
        <pc:chgData name="yinan an" userId="6b0bfccab92d0c50" providerId="LiveId" clId="{F7A3113D-75A7-4351-8D96-62934BDC01AD}" dt="2020-12-29T07:07:40.768" v="3682" actId="2696"/>
        <pc:sldMkLst>
          <pc:docMk/>
          <pc:sldMk cId="1114011325" sldId="1157"/>
        </pc:sldMkLst>
        <pc:spChg chg="mod">
          <ac:chgData name="yinan an" userId="6b0bfccab92d0c50" providerId="LiveId" clId="{F7A3113D-75A7-4351-8D96-62934BDC01AD}" dt="2020-12-11T06:58:45.079" v="3042" actId="20577"/>
          <ac:spMkLst>
            <pc:docMk/>
            <pc:sldMk cId="1114011325" sldId="1157"/>
            <ac:spMk id="3" creationId="{A8CF3A1B-6B91-0143-A375-DA39EDAF685D}"/>
          </ac:spMkLst>
        </pc:spChg>
      </pc:sldChg>
      <pc:sldChg chg="del">
        <pc:chgData name="yinan an" userId="6b0bfccab92d0c50" providerId="LiveId" clId="{F7A3113D-75A7-4351-8D96-62934BDC01AD}" dt="2020-12-23T03:41:33.546" v="3071" actId="2696"/>
        <pc:sldMkLst>
          <pc:docMk/>
          <pc:sldMk cId="941899879" sldId="1158"/>
        </pc:sldMkLst>
      </pc:sldChg>
      <pc:sldChg chg="addSp delSp modSp del mod ord">
        <pc:chgData name="yinan an" userId="6b0bfccab92d0c50" providerId="LiveId" clId="{F7A3113D-75A7-4351-8D96-62934BDC01AD}" dt="2021-01-03T16:58:52.123" v="3838" actId="2696"/>
        <pc:sldMkLst>
          <pc:docMk/>
          <pc:sldMk cId="3663287897" sldId="1159"/>
        </pc:sldMkLst>
        <pc:spChg chg="add del mod">
          <ac:chgData name="yinan an" userId="6b0bfccab92d0c50" providerId="LiveId" clId="{F7A3113D-75A7-4351-8D96-62934BDC01AD}" dt="2020-12-23T19:05:48.093" v="3125" actId="22"/>
          <ac:spMkLst>
            <pc:docMk/>
            <pc:sldMk cId="3663287897" sldId="1159"/>
            <ac:spMk id="6" creationId="{FE568657-9500-4A29-86D7-6D28B43F82D7}"/>
          </ac:spMkLst>
        </pc:spChg>
        <pc:picChg chg="del mod">
          <ac:chgData name="yinan an" userId="6b0bfccab92d0c50" providerId="LiveId" clId="{F7A3113D-75A7-4351-8D96-62934BDC01AD}" dt="2020-12-23T19:05:33.481" v="3121" actId="478"/>
          <ac:picMkLst>
            <pc:docMk/>
            <pc:sldMk cId="3663287897" sldId="1159"/>
            <ac:picMk id="5" creationId="{348BE843-31DD-4F33-834C-0FC411640E58}"/>
          </ac:picMkLst>
        </pc:picChg>
        <pc:picChg chg="add mod ord">
          <ac:chgData name="yinan an" userId="6b0bfccab92d0c50" providerId="LiveId" clId="{F7A3113D-75A7-4351-8D96-62934BDC01AD}" dt="2020-12-27T02:24:47.698" v="3206" actId="1076"/>
          <ac:picMkLst>
            <pc:docMk/>
            <pc:sldMk cId="3663287897" sldId="1159"/>
            <ac:picMk id="8" creationId="{FC0EB9D1-E32A-4660-9C62-1E8F7501ED91}"/>
          </ac:picMkLst>
        </pc:picChg>
      </pc:sldChg>
      <pc:sldChg chg="addSp modSp mod">
        <pc:chgData name="yinan an" userId="6b0bfccab92d0c50" providerId="LiveId" clId="{F7A3113D-75A7-4351-8D96-62934BDC01AD}" dt="2021-01-03T16:59:15.586" v="3839" actId="207"/>
        <pc:sldMkLst>
          <pc:docMk/>
          <pc:sldMk cId="3153528815" sldId="1160"/>
        </pc:sldMkLst>
        <pc:spChg chg="add mod">
          <ac:chgData name="yinan an" userId="6b0bfccab92d0c50" providerId="LiveId" clId="{F7A3113D-75A7-4351-8D96-62934BDC01AD}" dt="2021-01-03T16:59:15.586" v="3839" actId="207"/>
          <ac:spMkLst>
            <pc:docMk/>
            <pc:sldMk cId="3153528815" sldId="1160"/>
            <ac:spMk id="4" creationId="{D6DFABA6-F770-4211-A387-5ECE4E559ACB}"/>
          </ac:spMkLst>
        </pc:spChg>
      </pc:sldChg>
      <pc:sldChg chg="modSp new mod ord">
        <pc:chgData name="yinan an" userId="6b0bfccab92d0c50" providerId="LiveId" clId="{F7A3113D-75A7-4351-8D96-62934BDC01AD}" dt="2020-12-29T07:24:54.577" v="3741" actId="113"/>
        <pc:sldMkLst>
          <pc:docMk/>
          <pc:sldMk cId="1288393676" sldId="1161"/>
        </pc:sldMkLst>
        <pc:spChg chg="mod">
          <ac:chgData name="yinan an" userId="6b0bfccab92d0c50" providerId="LiveId" clId="{F7A3113D-75A7-4351-8D96-62934BDC01AD}" dt="2020-12-23T03:43:30.088" v="3075"/>
          <ac:spMkLst>
            <pc:docMk/>
            <pc:sldMk cId="1288393676" sldId="1161"/>
            <ac:spMk id="2" creationId="{AD334B11-F0B7-4B23-BBCC-51A87CD27055}"/>
          </ac:spMkLst>
        </pc:spChg>
        <pc:spChg chg="mod">
          <ac:chgData name="yinan an" userId="6b0bfccab92d0c50" providerId="LiveId" clId="{F7A3113D-75A7-4351-8D96-62934BDC01AD}" dt="2020-12-29T07:24:54.577" v="3741" actId="113"/>
          <ac:spMkLst>
            <pc:docMk/>
            <pc:sldMk cId="1288393676" sldId="1161"/>
            <ac:spMk id="3" creationId="{F2DEB005-6402-4B79-89C0-CD73F96B3412}"/>
          </ac:spMkLst>
        </pc:spChg>
      </pc:sldChg>
      <pc:sldChg chg="new del">
        <pc:chgData name="yinan an" userId="6b0bfccab92d0c50" providerId="LiveId" clId="{F7A3113D-75A7-4351-8D96-62934BDC01AD}" dt="2020-12-23T18:07:16.870" v="3090" actId="680"/>
        <pc:sldMkLst>
          <pc:docMk/>
          <pc:sldMk cId="125573761" sldId="1162"/>
        </pc:sldMkLst>
      </pc:sldChg>
      <pc:sldChg chg="addSp delSp modSp new mod modAnim">
        <pc:chgData name="yinan an" userId="6b0bfccab92d0c50" providerId="LiveId" clId="{F7A3113D-75A7-4351-8D96-62934BDC01AD}" dt="2020-12-23T18:19:25.798" v="3110" actId="1076"/>
        <pc:sldMkLst>
          <pc:docMk/>
          <pc:sldMk cId="3944040509" sldId="1162"/>
        </pc:sldMkLst>
        <pc:spChg chg="del mod">
          <ac:chgData name="yinan an" userId="6b0bfccab92d0c50" providerId="LiveId" clId="{F7A3113D-75A7-4351-8D96-62934BDC01AD}" dt="2020-12-23T18:19:08.572" v="3108" actId="478"/>
          <ac:spMkLst>
            <pc:docMk/>
            <pc:sldMk cId="3944040509" sldId="1162"/>
            <ac:spMk id="2" creationId="{32A3D350-5A38-4D19-86DD-3911E36CC90E}"/>
          </ac:spMkLst>
        </pc:spChg>
        <pc:spChg chg="del mod">
          <ac:chgData name="yinan an" userId="6b0bfccab92d0c50" providerId="LiveId" clId="{F7A3113D-75A7-4351-8D96-62934BDC01AD}" dt="2020-12-23T18:12:08.949" v="3100" actId="478"/>
          <ac:spMkLst>
            <pc:docMk/>
            <pc:sldMk cId="3944040509" sldId="1162"/>
            <ac:spMk id="3" creationId="{2AB3B048-E7FC-4BAF-8334-ECF4066921AE}"/>
          </ac:spMkLst>
        </pc:spChg>
        <pc:spChg chg="add del mod">
          <ac:chgData name="yinan an" userId="6b0bfccab92d0c50" providerId="LiveId" clId="{F7A3113D-75A7-4351-8D96-62934BDC01AD}" dt="2020-12-23T18:19:15.716" v="3109" actId="478"/>
          <ac:spMkLst>
            <pc:docMk/>
            <pc:sldMk cId="3944040509" sldId="1162"/>
            <ac:spMk id="7" creationId="{62E32694-65A7-43E4-A6D0-D6427ECFDEC2}"/>
          </ac:spMkLst>
        </pc:spChg>
        <pc:picChg chg="add mod">
          <ac:chgData name="yinan an" userId="6b0bfccab92d0c50" providerId="LiveId" clId="{F7A3113D-75A7-4351-8D96-62934BDC01AD}" dt="2020-12-23T18:19:25.798" v="3110" actId="1076"/>
          <ac:picMkLst>
            <pc:docMk/>
            <pc:sldMk cId="3944040509" sldId="1162"/>
            <ac:picMk id="5" creationId="{FA6D711C-4FAF-4A08-94CC-5A840F8E8D11}"/>
          </ac:picMkLst>
        </pc:picChg>
      </pc:sldChg>
      <pc:sldChg chg="new del">
        <pc:chgData name="yinan an" userId="6b0bfccab92d0c50" providerId="LiveId" clId="{F7A3113D-75A7-4351-8D96-62934BDC01AD}" dt="2020-12-23T18:07:15.526" v="3089" actId="680"/>
        <pc:sldMkLst>
          <pc:docMk/>
          <pc:sldMk cId="395360935" sldId="1163"/>
        </pc:sldMkLst>
      </pc:sldChg>
      <pc:sldChg chg="add del">
        <pc:chgData name="yinan an" userId="6b0bfccab92d0c50" providerId="LiveId" clId="{F7A3113D-75A7-4351-8D96-62934BDC01AD}" dt="2020-12-29T07:07:40.768" v="3682" actId="2696"/>
        <pc:sldMkLst>
          <pc:docMk/>
          <pc:sldMk cId="4005452434" sldId="1163"/>
        </pc:sldMkLst>
      </pc:sldChg>
      <pc:sldChg chg="delSp modSp add mod">
        <pc:chgData name="yinan an" userId="6b0bfccab92d0c50" providerId="LiveId" clId="{F7A3113D-75A7-4351-8D96-62934BDC01AD}" dt="2021-01-01T04:04:07.776" v="3751" actId="1076"/>
        <pc:sldMkLst>
          <pc:docMk/>
          <pc:sldMk cId="3634081868" sldId="1164"/>
        </pc:sldMkLst>
        <pc:spChg chg="del mod">
          <ac:chgData name="yinan an" userId="6b0bfccab92d0c50" providerId="LiveId" clId="{F7A3113D-75A7-4351-8D96-62934BDC01AD}" dt="2020-12-27T01:23:18.350" v="3191" actId="478"/>
          <ac:spMkLst>
            <pc:docMk/>
            <pc:sldMk cId="3634081868" sldId="1164"/>
            <ac:spMk id="2" creationId="{8AB0DB9E-C94A-B644-BBE8-9B97E25A3847}"/>
          </ac:spMkLst>
        </pc:spChg>
        <pc:picChg chg="mod">
          <ac:chgData name="yinan an" userId="6b0bfccab92d0c50" providerId="LiveId" clId="{F7A3113D-75A7-4351-8D96-62934BDC01AD}" dt="2021-01-01T04:04:07.776" v="3751" actId="1076"/>
          <ac:picMkLst>
            <pc:docMk/>
            <pc:sldMk cId="3634081868" sldId="1164"/>
            <ac:picMk id="7" creationId="{DC8393CB-B688-8248-93A0-15AC15183DFD}"/>
          </ac:picMkLst>
        </pc:picChg>
      </pc:sldChg>
      <pc:sldChg chg="delSp modSp add mod ord">
        <pc:chgData name="yinan an" userId="6b0bfccab92d0c50" providerId="LiveId" clId="{F7A3113D-75A7-4351-8D96-62934BDC01AD}" dt="2021-01-03T15:53:01.917" v="3780"/>
        <pc:sldMkLst>
          <pc:docMk/>
          <pc:sldMk cId="355338235" sldId="1165"/>
        </pc:sldMkLst>
        <pc:spChg chg="del">
          <ac:chgData name="yinan an" userId="6b0bfccab92d0c50" providerId="LiveId" clId="{F7A3113D-75A7-4351-8D96-62934BDC01AD}" dt="2020-12-27T01:23:42.043" v="3193" actId="478"/>
          <ac:spMkLst>
            <pc:docMk/>
            <pc:sldMk cId="355338235" sldId="1165"/>
            <ac:spMk id="2" creationId="{12EC387F-2BEF-044C-A469-86C9DB2A64B3}"/>
          </ac:spMkLst>
        </pc:spChg>
        <pc:picChg chg="mod">
          <ac:chgData name="yinan an" userId="6b0bfccab92d0c50" providerId="LiveId" clId="{F7A3113D-75A7-4351-8D96-62934BDC01AD}" dt="2021-01-03T03:22:54.752" v="3772" actId="14100"/>
          <ac:picMkLst>
            <pc:docMk/>
            <pc:sldMk cId="355338235" sldId="1165"/>
            <ac:picMk id="1026" creationId="{BE4FFFA1-D076-FC40-9A9F-18DD425B07EB}"/>
          </ac:picMkLst>
        </pc:picChg>
      </pc:sldChg>
      <pc:sldChg chg="addSp modSp new mod ord">
        <pc:chgData name="yinan an" userId="6b0bfccab92d0c50" providerId="LiveId" clId="{F7A3113D-75A7-4351-8D96-62934BDC01AD}" dt="2021-01-01T04:04:42.587" v="3755" actId="1076"/>
        <pc:sldMkLst>
          <pc:docMk/>
          <pc:sldMk cId="3863172065" sldId="1166"/>
        </pc:sldMkLst>
        <pc:picChg chg="add mod">
          <ac:chgData name="yinan an" userId="6b0bfccab92d0c50" providerId="LiveId" clId="{F7A3113D-75A7-4351-8D96-62934BDC01AD}" dt="2021-01-01T04:04:42.587" v="3755" actId="1076"/>
          <ac:picMkLst>
            <pc:docMk/>
            <pc:sldMk cId="3863172065" sldId="1166"/>
            <ac:picMk id="4" creationId="{73A61F45-477C-4CE9-9574-3802F5541D59}"/>
          </ac:picMkLst>
        </pc:picChg>
      </pc:sldChg>
      <pc:sldChg chg="addSp delSp modSp new del mod setBg">
        <pc:chgData name="yinan an" userId="6b0bfccab92d0c50" providerId="LiveId" clId="{F7A3113D-75A7-4351-8D96-62934BDC01AD}" dt="2020-12-27T04:25:00.918" v="3244" actId="2696"/>
        <pc:sldMkLst>
          <pc:docMk/>
          <pc:sldMk cId="241830395" sldId="1167"/>
        </pc:sldMkLst>
        <pc:spChg chg="add del">
          <ac:chgData name="yinan an" userId="6b0bfccab92d0c50" providerId="LiveId" clId="{F7A3113D-75A7-4351-8D96-62934BDC01AD}" dt="2020-12-27T04:22:59.794" v="3232" actId="26606"/>
          <ac:spMkLst>
            <pc:docMk/>
            <pc:sldMk cId="241830395" sldId="1167"/>
            <ac:spMk id="2" creationId="{062C296B-9346-4C9F-93F7-284CE93B452E}"/>
          </ac:spMkLst>
        </pc:spChg>
        <pc:spChg chg="add del">
          <ac:chgData name="yinan an" userId="6b0bfccab92d0c50" providerId="LiveId" clId="{F7A3113D-75A7-4351-8D96-62934BDC01AD}" dt="2020-12-27T04:22:35.311" v="3229"/>
          <ac:spMkLst>
            <pc:docMk/>
            <pc:sldMk cId="241830395" sldId="1167"/>
            <ac:spMk id="3" creationId="{BED9542C-FEAF-4E19-A862-4262E58DC4B8}"/>
          </ac:spMkLst>
        </pc:spChg>
        <pc:spChg chg="mod">
          <ac:chgData name="yinan an" userId="6b0bfccab92d0c50" providerId="LiveId" clId="{F7A3113D-75A7-4351-8D96-62934BDC01AD}" dt="2020-12-27T04:22:59.794" v="3232" actId="26606"/>
          <ac:spMkLst>
            <pc:docMk/>
            <pc:sldMk cId="241830395" sldId="1167"/>
            <ac:spMk id="4" creationId="{12D50F42-1490-4306-A55C-339D176170F1}"/>
          </ac:spMkLst>
        </pc:spChg>
        <pc:spChg chg="add del mod">
          <ac:chgData name="yinan an" userId="6b0bfccab92d0c50" providerId="LiveId" clId="{F7A3113D-75A7-4351-8D96-62934BDC01AD}" dt="2020-12-27T04:22:23.682" v="3228"/>
          <ac:spMkLst>
            <pc:docMk/>
            <pc:sldMk cId="241830395" sldId="1167"/>
            <ac:spMk id="5" creationId="{ACCD51C8-B11E-4B58-A325-75E6323C5EFA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11" creationId="{AA6EC888-B85F-410F-B430-06583E94BEEC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13" creationId="{9485DA84-CB73-4E5E-9864-2460CE28055D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15" creationId="{7D49185E-361A-421B-8F2D-11C7FFC686F0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17" creationId="{14B85BAA-C37F-44B4-B427-B4F10EBB4183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19" creationId="{EDC4EE06-D7B4-4FAC-A561-38A1C380232A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21" creationId="{9018D83B-903C-4782-B1BB-A45164A71F60}"/>
          </ac:spMkLst>
        </pc:spChg>
        <pc:spChg chg="add del">
          <ac:chgData name="yinan an" userId="6b0bfccab92d0c50" providerId="LiveId" clId="{F7A3113D-75A7-4351-8D96-62934BDC01AD}" dt="2020-12-27T04:22:59.773" v="3231" actId="26606"/>
          <ac:spMkLst>
            <pc:docMk/>
            <pc:sldMk cId="241830395" sldId="1167"/>
            <ac:spMk id="23" creationId="{8785589A-A5AC-409A-B2A2-24D871B4CEF0}"/>
          </ac:spMkLst>
        </pc:spChg>
        <pc:spChg chg="add">
          <ac:chgData name="yinan an" userId="6b0bfccab92d0c50" providerId="LiveId" clId="{F7A3113D-75A7-4351-8D96-62934BDC01AD}" dt="2020-12-27T04:22:59.794" v="3232" actId="26606"/>
          <ac:spMkLst>
            <pc:docMk/>
            <pc:sldMk cId="241830395" sldId="1167"/>
            <ac:spMk id="25" creationId="{1E1665A6-74DB-4F44-A6EF-F01205E8718B}"/>
          </ac:spMkLst>
        </pc:spChg>
        <pc:spChg chg="add del">
          <ac:chgData name="yinan an" userId="6b0bfccab92d0c50" providerId="LiveId" clId="{F7A3113D-75A7-4351-8D96-62934BDC01AD}" dt="2020-12-27T04:23:05.861" v="3233" actId="478"/>
          <ac:spMkLst>
            <pc:docMk/>
            <pc:sldMk cId="241830395" sldId="1167"/>
            <ac:spMk id="26" creationId="{062C296B-9346-4C9F-93F7-284CE93B452E}"/>
          </ac:spMkLst>
        </pc:spChg>
        <pc:graphicFrameChg chg="add mod ord modGraphic">
          <ac:chgData name="yinan an" userId="6b0bfccab92d0c50" providerId="LiveId" clId="{F7A3113D-75A7-4351-8D96-62934BDC01AD}" dt="2020-12-27T04:24:46.743" v="3241" actId="21"/>
          <ac:graphicFrameMkLst>
            <pc:docMk/>
            <pc:sldMk cId="241830395" sldId="1167"/>
            <ac:graphicFrameMk id="6" creationId="{43C1843D-18CE-43A3-8736-6D5466E736B3}"/>
          </ac:graphicFrameMkLst>
        </pc:graphicFrameChg>
      </pc:sldChg>
      <pc:sldChg chg="modSp new mod">
        <pc:chgData name="yinan an" userId="6b0bfccab92d0c50" providerId="LiveId" clId="{F7A3113D-75A7-4351-8D96-62934BDC01AD}" dt="2021-01-03T15:54:11.628" v="3818"/>
        <pc:sldMkLst>
          <pc:docMk/>
          <pc:sldMk cId="4185273545" sldId="1167"/>
        </pc:sldMkLst>
        <pc:spChg chg="mod">
          <ac:chgData name="yinan an" userId="6b0bfccab92d0c50" providerId="LiveId" clId="{F7A3113D-75A7-4351-8D96-62934BDC01AD}" dt="2020-12-29T07:10:20.792" v="3690" actId="27636"/>
          <ac:spMkLst>
            <pc:docMk/>
            <pc:sldMk cId="4185273545" sldId="1167"/>
            <ac:spMk id="2" creationId="{026FFDF2-FE8C-4300-897F-CB7AFA3CE7EA}"/>
          </ac:spMkLst>
        </pc:spChg>
        <pc:spChg chg="mod">
          <ac:chgData name="yinan an" userId="6b0bfccab92d0c50" providerId="LiveId" clId="{F7A3113D-75A7-4351-8D96-62934BDC01AD}" dt="2021-01-03T15:54:11.628" v="3818"/>
          <ac:spMkLst>
            <pc:docMk/>
            <pc:sldMk cId="4185273545" sldId="1167"/>
            <ac:spMk id="3" creationId="{6EFC980D-DCC4-4C0A-BCA4-2456E9981F47}"/>
          </ac:spMkLst>
        </pc:spChg>
      </pc:sldChg>
      <pc:sldChg chg="modSp new del mod">
        <pc:chgData name="yinan an" userId="6b0bfccab92d0c50" providerId="LiveId" clId="{F7A3113D-75A7-4351-8D96-62934BDC01AD}" dt="2020-12-27T04:51:28.522" v="3451" actId="2696"/>
        <pc:sldMkLst>
          <pc:docMk/>
          <pc:sldMk cId="503982185" sldId="1168"/>
        </pc:sldMkLst>
        <pc:spChg chg="mod">
          <ac:chgData name="yinan an" userId="6b0bfccab92d0c50" providerId="LiveId" clId="{F7A3113D-75A7-4351-8D96-62934BDC01AD}" dt="2020-12-27T04:24:52.678" v="3243"/>
          <ac:spMkLst>
            <pc:docMk/>
            <pc:sldMk cId="503982185" sldId="1168"/>
            <ac:spMk id="3" creationId="{79584116-3921-4900-B693-5A045DCB0A6D}"/>
          </ac:spMkLst>
        </pc:spChg>
      </pc:sldChg>
      <pc:sldChg chg="addSp modSp new mod setBg">
        <pc:chgData name="yinan an" userId="6b0bfccab92d0c50" providerId="LiveId" clId="{F7A3113D-75A7-4351-8D96-62934BDC01AD}" dt="2021-01-03T03:22:38.352" v="3771" actId="26606"/>
        <pc:sldMkLst>
          <pc:docMk/>
          <pc:sldMk cId="3575425697" sldId="1168"/>
        </pc:sldMkLst>
        <pc:spChg chg="mod or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2" creationId="{F6F30068-14A4-4972-B24A-94B83B4D0178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9" creationId="{9485DA84-CB73-4E5E-9864-2460CE28055D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11" creationId="{7D49185E-361A-421B-8F2D-11C7FFC686F0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13" creationId="{14B85BAA-C37F-44B4-B427-B4F10EBB4183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15" creationId="{EDC4EE06-D7B4-4FAC-A561-38A1C380232A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17" creationId="{9018D83B-903C-4782-B1BB-A45164A71F60}"/>
          </ac:spMkLst>
        </pc:spChg>
        <pc:spChg chg="add">
          <ac:chgData name="yinan an" userId="6b0bfccab92d0c50" providerId="LiveId" clId="{F7A3113D-75A7-4351-8D96-62934BDC01AD}" dt="2021-01-03T03:22:38.352" v="3771" actId="26606"/>
          <ac:spMkLst>
            <pc:docMk/>
            <pc:sldMk cId="3575425697" sldId="1168"/>
            <ac:spMk id="19" creationId="{8785589A-A5AC-409A-B2A2-24D871B4CEF0}"/>
          </ac:spMkLst>
        </pc:spChg>
        <pc:picChg chg="add mod">
          <ac:chgData name="yinan an" userId="6b0bfccab92d0c50" providerId="LiveId" clId="{F7A3113D-75A7-4351-8D96-62934BDC01AD}" dt="2021-01-03T03:22:38.352" v="3771" actId="26606"/>
          <ac:picMkLst>
            <pc:docMk/>
            <pc:sldMk cId="3575425697" sldId="1168"/>
            <ac:picMk id="4" creationId="{F2B70AFE-7E77-41C0-921C-B74061D10A80}"/>
          </ac:picMkLst>
        </pc:picChg>
      </pc:sldChg>
      <pc:sldChg chg="addSp modSp new mod">
        <pc:chgData name="yinan an" userId="6b0bfccab92d0c50" providerId="LiveId" clId="{F7A3113D-75A7-4351-8D96-62934BDC01AD}" dt="2021-01-03T16:59:31.100" v="3842" actId="255"/>
        <pc:sldMkLst>
          <pc:docMk/>
          <pc:sldMk cId="1793819884" sldId="1169"/>
        </pc:sldMkLst>
        <pc:spChg chg="add mod">
          <ac:chgData name="yinan an" userId="6b0bfccab92d0c50" providerId="LiveId" clId="{F7A3113D-75A7-4351-8D96-62934BDC01AD}" dt="2021-01-03T16:59:31.100" v="3842" actId="255"/>
          <ac:spMkLst>
            <pc:docMk/>
            <pc:sldMk cId="1793819884" sldId="1169"/>
            <ac:spMk id="4" creationId="{EDD876E2-E1A8-49FE-BC96-94678630FD00}"/>
          </ac:spMkLst>
        </pc:spChg>
      </pc:sldChg>
      <pc:sldChg chg="delSp modSp new mod ord">
        <pc:chgData name="yinan an" userId="6b0bfccab92d0c50" providerId="LiveId" clId="{F7A3113D-75A7-4351-8D96-62934BDC01AD}" dt="2021-01-03T17:03:30.361" v="3849"/>
        <pc:sldMkLst>
          <pc:docMk/>
          <pc:sldMk cId="3589098057" sldId="1170"/>
        </pc:sldMkLst>
        <pc:spChg chg="del">
          <ac:chgData name="yinan an" userId="6b0bfccab92d0c50" providerId="LiveId" clId="{F7A3113D-75A7-4351-8D96-62934BDC01AD}" dt="2021-01-03T17:03:01.695" v="3844" actId="478"/>
          <ac:spMkLst>
            <pc:docMk/>
            <pc:sldMk cId="3589098057" sldId="1170"/>
            <ac:spMk id="2" creationId="{E7558900-2088-4DD8-8A76-D47A0DF0C495}"/>
          </ac:spMkLst>
        </pc:spChg>
        <pc:spChg chg="mod">
          <ac:chgData name="yinan an" userId="6b0bfccab92d0c50" providerId="LiveId" clId="{F7A3113D-75A7-4351-8D96-62934BDC01AD}" dt="2021-01-03T17:03:26.510" v="3847" actId="255"/>
          <ac:spMkLst>
            <pc:docMk/>
            <pc:sldMk cId="3589098057" sldId="1170"/>
            <ac:spMk id="3" creationId="{9A9B5212-97A4-4918-B597-09A344392E0C}"/>
          </ac:spMkLst>
        </pc:spChg>
      </pc:sldChg>
      <pc:sldMasterChg chg="add del addSldLayout delSldLayout">
        <pc:chgData name="yinan an" userId="6b0bfccab92d0c50" providerId="LiveId" clId="{F7A3113D-75A7-4351-8D96-62934BDC01AD}" dt="2020-12-29T07:07:40.768" v="3682" actId="2696"/>
        <pc:sldMasterMkLst>
          <pc:docMk/>
          <pc:sldMasterMk cId="0" sldId="2147483648"/>
        </pc:sldMasterMkLst>
        <pc:sldLayoutChg chg="add del">
          <pc:chgData name="yinan an" userId="6b0bfccab92d0c50" providerId="LiveId" clId="{F7A3113D-75A7-4351-8D96-62934BDC01AD}" dt="2020-12-29T07:07:40.768" v="3682" actId="2696"/>
          <pc:sldLayoutMkLst>
            <pc:docMk/>
            <pc:sldMasterMk cId="0" sldId="2147483648"/>
            <pc:sldLayoutMk cId="3504055966" sldId="2147483655"/>
          </pc:sldLayoutMkLst>
        </pc:sldLayoutChg>
      </pc:sldMasterChg>
      <pc:sldMasterChg chg="addSldLayout modSldLayout">
        <pc:chgData name="yinan an" userId="6b0bfccab92d0c50" providerId="LiveId" clId="{F7A3113D-75A7-4351-8D96-62934BDC01AD}" dt="2020-12-27T01:22:35.895" v="3185" actId="27028"/>
        <pc:sldMasterMkLst>
          <pc:docMk/>
          <pc:sldMasterMk cId="1728584486" sldId="2147483660"/>
        </pc:sldMasterMkLst>
        <pc:sldLayoutChg chg="add">
          <pc:chgData name="yinan an" userId="6b0bfccab92d0c50" providerId="LiveId" clId="{F7A3113D-75A7-4351-8D96-62934BDC01AD}" dt="2020-12-27T01:22:35.895" v="3185" actId="27028"/>
          <pc:sldLayoutMkLst>
            <pc:docMk/>
            <pc:sldMasterMk cId="1728584486" sldId="2147483660"/>
            <pc:sldLayoutMk cId="856078286" sldId="2147483662"/>
          </pc:sldLayoutMkLst>
        </pc:sldLayoutChg>
        <pc:sldLayoutChg chg="replId">
          <pc:chgData name="yinan an" userId="6b0bfccab92d0c50" providerId="LiveId" clId="{F7A3113D-75A7-4351-8D96-62934BDC01AD}" dt="2020-12-27T01:22:35.895" v="3185" actId="27028"/>
          <pc:sldLayoutMkLst>
            <pc:docMk/>
            <pc:sldMasterMk cId="1728584486" sldId="2147483660"/>
            <pc:sldLayoutMk cId="1104568413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6AF69-EFEA-A848-A87B-769B79084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6AF69-EFEA-A848-A87B-769B79084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046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489"/>
            <a:ext cx="9601200" cy="4481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636C8-80E9-734F-8C29-C87C8252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057E-1120-6341-B4A9-6901E5D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9A8F-3563-F148-9551-B9AED16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5202-2E4F-6442-9E45-923444CBC15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705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3" r:id="rId4"/>
    <p:sldLayoutId id="2147483664" r:id="rId5"/>
    <p:sldLayoutId id="2147483665" r:id="rId6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PRnyTvBBvY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5212-97A4-4918-B597-09A34439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/>
              <a:t>列王記上、下                </a:t>
            </a:r>
            <a:r>
              <a:rPr lang="zh-CN" altLang="en-US" sz="4000" b="1" dirty="0"/>
              <a:t>第一课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937BB-6D0E-435D-8A8F-52944C1D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列王記上、下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67EC-B1F9-4A8F-BC37-DE5E4566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52550"/>
            <a:ext cx="9896476" cy="4752975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altLang="zh-TW" sz="5000" i="0" baseline="3000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4 </a:t>
            </a:r>
            <a:r>
              <a:rPr lang="zh-TW" altLang="en-US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你 若 效 法 你 父 大 衛 ， 存 誠 實 正 直 的 心 行 在 我 面 前 ， 遵 行 我 一 切 所 吩 咐 你 的 ， 謹 守 我 的 律 例 典 章 ，</a:t>
            </a:r>
            <a:r>
              <a:rPr lang="en-US" altLang="zh-TW" sz="5000" i="0" baseline="3000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5 </a:t>
            </a:r>
            <a:r>
              <a:rPr lang="zh-TW" altLang="en-US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我 就 必 堅 固 你 的 國 位 在 以 色 列 中 ， 直 到 永 遠 ， 正 如 我 應 許 你 父 大 衛 說 ： 你 的 子 孫 必 不 斷 人 坐 以 色 列 的 國 位 。 </a:t>
            </a:r>
            <a:r>
              <a:rPr lang="en-US" altLang="zh-TW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9:4</a:t>
            </a:r>
            <a:endParaRPr lang="zh-TW" altLang="en-US" sz="5000" i="0" dirty="0">
              <a:solidFill>
                <a:schemeClr val="accent3">
                  <a:lumMod val="50000"/>
                </a:schemeClr>
              </a:solidFill>
              <a:effectLst/>
              <a:latin typeface="Palace Script MT" panose="030303020206070C0B05" pitchFamily="66" charset="0"/>
            </a:endParaRPr>
          </a:p>
          <a:p>
            <a:pPr algn="l">
              <a:lnSpc>
                <a:spcPct val="170000"/>
              </a:lnSpc>
            </a:pPr>
            <a:r>
              <a:rPr lang="en-US" altLang="zh-TW" sz="5000" i="0" baseline="3000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13 </a:t>
            </a:r>
            <a:r>
              <a:rPr lang="zh-TW" altLang="en-US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但 耶 和 華 藉 眾 先 知 、 先 見 勸 戒 以 色 列 人 和 猶 大 人 說 ： 當 離 開 你 們 的 惡 行 ， 謹 守 我 的 誡 命 律 例 ， 遵 行 我 吩 咐 你 們 列 祖 ， 並 藉 我 僕 人 眾 先 知 所 傳 給 你 們 的 律 法 。</a:t>
            </a:r>
            <a:r>
              <a:rPr lang="en-US" altLang="zh-TW" sz="5000" i="0" baseline="3000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14 </a:t>
            </a:r>
            <a:r>
              <a:rPr lang="zh-TW" altLang="en-US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他 們 卻 不 聽 從 ， 竟 硬 著 頸 項 ， 效 法 他 們 列 祖 ， 不 信 服 耶 和 華 ─他 們 的 神 </a:t>
            </a:r>
            <a:r>
              <a:rPr lang="en-US" altLang="zh-TW" sz="5000" i="0" dirty="0">
                <a:solidFill>
                  <a:schemeClr val="accent3">
                    <a:lumMod val="50000"/>
                  </a:schemeClr>
                </a:solidFill>
                <a:effectLst/>
                <a:latin typeface="Palace Script MT" panose="030303020206070C0B05" pitchFamily="66" charset="0"/>
              </a:rPr>
              <a:t>.17:13</a:t>
            </a:r>
            <a:endParaRPr lang="zh-TW" altLang="en-US" sz="5000" i="0" dirty="0">
              <a:solidFill>
                <a:schemeClr val="accent3">
                  <a:lumMod val="50000"/>
                </a:schemeClr>
              </a:solidFill>
              <a:effectLst/>
              <a:latin typeface="Palace Script MT" panose="030303020206070C0B05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9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5C126-B53B-497B-A56A-3F4431F1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Online Media 4" title="《读圣经》系列：列王纪 1-2 Kings">
            <a:hlinkClick r:id="" action="ppaction://media"/>
            <a:extLst>
              <a:ext uri="{FF2B5EF4-FFF2-40B4-BE49-F238E27FC236}">
                <a16:creationId xmlns:a16="http://schemas.microsoft.com/office/drawing/2014/main" id="{FA6D711C-4FAF-4A08-94CC-5A840F8E8D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9470" y="592096"/>
            <a:ext cx="9705975" cy="54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91E9-8568-4B47-84C3-D02AAE42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列王記上、下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3398-C193-48C8-91F1-578400E6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列王記</a:t>
            </a:r>
            <a:r>
              <a:rPr lang="zh-CN" altLang="en-US" sz="2800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上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》</a:t>
            </a:r>
            <a:r>
              <a:rPr lang="zh-CN" altLang="en-US" sz="2800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一至十一章：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sz="2800" b="1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統一王朝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所羅門作王四十年</a:t>
            </a:r>
            <a:endParaRPr lang="en-US" altLang="zh-TW" sz="2800" b="1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列王記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上</a:t>
            </a: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》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十 二 至 二 十 二 章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記錄了所羅門王死後（主前930年）王國分裂為南北兩國的初期歷史。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DEE87-E1B8-4BDE-AD41-E64CCFD8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8704-1C71-4694-BB0E-7E22DBD2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20202"/>
            <a:ext cx="9793111" cy="6162261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en-US" altLang="zh-TW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《</a:t>
            </a:r>
            <a:r>
              <a:rPr lang="zh-TW" altLang="en-US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列王記下</a:t>
            </a:r>
            <a:r>
              <a:rPr lang="en-US" altLang="zh-TW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》</a:t>
            </a:r>
            <a:r>
              <a:rPr lang="zh-CN" altLang="en-US" sz="2800" b="1" i="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endParaRPr lang="en-US" altLang="zh-CN" sz="2800" b="1" i="0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zh-CN" sz="2800" b="1" i="0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北國興亡史（一～十）   這部分主要記載以利沙之事奉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而以耶戶（以色列第十個王）之亡為終。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南北國平衡分述（十一～十七） 以以色列亡於亞述為終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（其間有約拿、阿摩司，與何西亞等先知在北國工作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南國興亡史（十八～二十五）  以猶大亡於巴比倫為終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（其間有俄巴底亞，約珥，以賽亞、彌迦、拿鴻、哈巴谷、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lnSpc>
                <a:spcPts val="1800"/>
              </a:lnSpc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西番雅和耶利米在猶大工作）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F2EA-DAA0-4BA8-A48F-F68CE1E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1A18-04E4-4E1D-9C84-E57ACDBF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列王記上、下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346E-1789-476D-BAE9-EB4E02A9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9248776" cy="442932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列王記下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》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書中共記錄了以下這些</a:t>
            </a:r>
            <a:r>
              <a:rPr lang="zh-CN" altLang="en-US" sz="2800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北國以色列在位的王相繼有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--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亞哈謝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約蘭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耶戶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約哈斯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約阿施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耶羅波安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撒迦利雅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 沙龍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米拿現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比加轄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比加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何細亞 </a:t>
            </a:r>
            <a:endParaRPr lang="en-US" altLang="zh-CN" sz="2800" b="0" i="0" dirty="0">
              <a:solidFill>
                <a:schemeClr val="accent3">
                  <a:lumMod val="50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南國猶大在位的王相繼有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--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約蘭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亞哈謝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亞他利雅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約阿施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亞瑪謝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烏西雅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/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亞撒利雅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 約坦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亞哈斯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希西家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瑪拿西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亞們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約西亞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 約哈斯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約雅敬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約雅斤</a:t>
            </a:r>
            <a:r>
              <a:rPr lang="en-US" alt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 西底家 </a:t>
            </a:r>
            <a:endParaRPr lang="en-US" altLang="zh-CN" sz="2800" b="0" i="0" dirty="0">
              <a:solidFill>
                <a:schemeClr val="accent3">
                  <a:lumMod val="50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先知以利亞 以利沙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0A9C-7B13-4130-A544-88516726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9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28135-AB11-4FA2-9689-CF0DBC3F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5202-2E4F-6442-9E45-923444CBC151}" type="slidenum">
              <a:rPr lang="zh-TW" altLang="en-US" smtClean="0"/>
              <a:pPr/>
              <a:t>15</a:t>
            </a:fld>
            <a:endParaRPr lang="en-US" altLang="zh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61F45-477C-4CE9-9574-3802F554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26472"/>
            <a:ext cx="7196877" cy="5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列王記上、下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633327"/>
            <a:ext cx="10340237" cy="50430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人心多有計謀；惟有耶和華的籌算才能立定。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箴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19:21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箴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19:21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PMingLiU" panose="02020500000000000000" pitchFamily="18" charset="-120"/>
              </a:rPr>
              <a:t>)</a:t>
            </a:r>
            <a:endParaRPr lang="zh-TW" altLang="en-US" sz="2000" dirty="0">
              <a:solidFill>
                <a:schemeClr val="bg2"/>
              </a:solidFill>
              <a:latin typeface="SimHei" panose="02010609060101010101" pitchFamily="49" charset="-122"/>
              <a:ea typeface="PMingLiU" panose="02020500000000000000" pitchFamily="18" charset="-120"/>
            </a:endParaRP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籤放在懷裏，定事由耶和華。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箴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16:33)</a:t>
            </a:r>
            <a:r>
              <a:rPr lang="zh-TW" altLang="en-US" sz="2000" dirty="0">
                <a:ea typeface="PMingLiU" panose="02020500000000000000" pitchFamily="18" charset="-120"/>
              </a:rPr>
              <a:t>　</a:t>
            </a: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至高者在人的國中掌權，要將國賜與誰，就賜與誰。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4:25) </a:t>
            </a: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耶穌回答說：「凡栽種的物，若不是我天父栽種的，必要拔出來。」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PMingLiU" panose="02020500000000000000" pitchFamily="18" charset="-120"/>
              </a:rPr>
              <a:t>(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15:13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PMingLiU" panose="02020500000000000000" pitchFamily="18" charset="-120"/>
              </a:rPr>
              <a:t>)</a:t>
            </a: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人所行的，若蒙耶和華喜悅，耶和華也使他的仇敵與他和好。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箴</a:t>
            </a:r>
            <a:r>
              <a:rPr lang="en-US" altLang="zh-TW" sz="20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16:7)</a:t>
            </a:r>
            <a:endParaRPr lang="zh-TW" altLang="en-US" sz="20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07F9D-00E8-4565-85CC-EE9C45A2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5202-2E4F-6442-9E45-923444CBC151}" type="slidenum">
              <a:rPr lang="zh-TW" altLang="en-US" smtClean="0"/>
              <a:pPr/>
              <a:t>17</a:t>
            </a:fld>
            <a:endParaRPr lang="en-US" altLang="zh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FABA6-F770-4211-A387-5ECE4E559ACB}"/>
              </a:ext>
            </a:extLst>
          </p:cNvPr>
          <p:cNvSpPr txBox="1"/>
          <p:nvPr/>
        </p:nvSpPr>
        <p:spPr>
          <a:xfrm>
            <a:off x="1630017" y="1081377"/>
            <a:ext cx="8181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inherit"/>
            </a:endParaRPr>
          </a:p>
          <a:p>
            <a:r>
              <a:rPr lang="en-US" altLang="zh-TW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【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箴 言 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14:34</a:t>
            </a:r>
            <a:r>
              <a:rPr lang="en-US" altLang="zh-TW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 】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 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 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inherit"/>
              </a:rPr>
              <a:t>公 義 使 邦 國 高 舉 ； 罪 惡 是 人 民 的 羞 辱 。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15352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D51F7-99F6-4556-B455-5EAF877A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5202-2E4F-6442-9E45-923444CBC151}" type="slidenum">
              <a:rPr lang="zh-TW" altLang="en-US" smtClean="0"/>
              <a:pPr/>
              <a:t>18</a:t>
            </a:fld>
            <a:endParaRPr lang="en-US" altLang="zh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876E2-E1A8-49FE-BC96-94678630FD00}"/>
              </a:ext>
            </a:extLst>
          </p:cNvPr>
          <p:cNvSpPr txBox="1"/>
          <p:nvPr/>
        </p:nvSpPr>
        <p:spPr>
          <a:xfrm>
            <a:off x="1729409" y="1549496"/>
            <a:ext cx="74170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【</a:t>
            </a:r>
            <a:r>
              <a:rPr lang="zh-TW" altLang="en-US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彼前</a:t>
            </a:r>
            <a:r>
              <a:rPr lang="en-US" altLang="zh-CN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2</a:t>
            </a:r>
            <a:r>
              <a:rPr lang="zh-CN" altLang="en-US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：</a:t>
            </a:r>
            <a:r>
              <a:rPr lang="en-US" altLang="zh-TW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9】</a:t>
            </a:r>
            <a:r>
              <a:rPr lang="zh-TW" altLang="en-US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inherit"/>
              </a:rPr>
              <a:t>「惟有你們是被揀選的族類，是有君尊的祭司，是聖潔的國度，是屬神的子民，要叫你們宣揚那召你們出黑暗入奇妙光明者的美德。」</a:t>
            </a:r>
            <a:endParaRPr lang="en-US" altLang="zh-TW" sz="2800" b="1" i="0" dirty="0">
              <a:solidFill>
                <a:schemeClr val="accent2">
                  <a:lumMod val="50000"/>
                </a:schemeClr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7938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926D-C541-4EF7-9C8E-EBD89996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62865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列王記上、下                </a:t>
            </a:r>
            <a:r>
              <a:rPr lang="zh-CN" altLang="en-US" b="1" dirty="0"/>
              <a:t>第一课     </a:t>
            </a:r>
            <a:r>
              <a:rPr lang="zh-TW" altLang="en-US" dirty="0"/>
              <a:t>概論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8617C-2CC0-407C-A76F-D7E86C31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10239376" cy="468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背景</a:t>
            </a:r>
            <a:endParaRPr 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英文書名正確地反映出希伯來文書名，</a:t>
            </a:r>
            <a:r>
              <a:rPr lang="en-US" i="1" dirty="0" err="1">
                <a:latin typeface="MingLiU" panose="02020509000000000000" pitchFamily="49" charset="-120"/>
                <a:ea typeface="MingLiU" panose="02020509000000000000" pitchFamily="49" charset="-120"/>
              </a:rPr>
              <a:t>Melakim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。正如撒母耳記，希伯來傳統認為此兩卷書原為一卷書。無論從文學或神學觀點來看此兩卷書，都應被視為同一單元。</a:t>
            </a:r>
            <a:endParaRPr 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寫作時間</a:t>
            </a:r>
            <a:r>
              <a:rPr lang="en-US" dirty="0">
                <a:latin typeface="MingLiU" panose="02020509000000000000" pitchFamily="49" charset="-120"/>
                <a:ea typeface="MingLiU" panose="02020509000000000000" pitchFamily="49" charset="-120"/>
              </a:rPr>
              <a:t> :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可能主前</a:t>
            </a:r>
            <a:r>
              <a:rPr lang="en-US" altLang="zh-TW" dirty="0">
                <a:latin typeface="MingLiU" panose="02020509000000000000" pitchFamily="49" charset="-120"/>
                <a:ea typeface="MingLiU" panose="02020509000000000000" pitchFamily="49" charset="-120"/>
              </a:rPr>
              <a:t>560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和</a:t>
            </a:r>
            <a:r>
              <a:rPr lang="en-US" altLang="zh-TW" dirty="0">
                <a:latin typeface="MingLiU" panose="02020509000000000000" pitchFamily="49" charset="-120"/>
                <a:ea typeface="MingLiU" panose="02020509000000000000" pitchFamily="49" charset="-120"/>
              </a:rPr>
              <a:t>539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年之間。</a:t>
            </a:r>
            <a:endParaRPr lang="en-US" altLang="zh-TW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作者</a:t>
            </a:r>
            <a:r>
              <a:rPr lang="en-US" altLang="zh-TW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按猶太人的傳統說法（他勒目</a:t>
            </a: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Talmud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），先知耶利米是</a:t>
            </a: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列王記上下</a:t>
            </a: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》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的作者</a:t>
            </a:r>
            <a:r>
              <a:rPr lang="zh-TW" sz="200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王下二十五：</a:t>
            </a:r>
            <a:r>
              <a:rPr lang="en-US" altLang="zh-TW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27-30 </a:t>
            </a:r>
            <a:r>
              <a:rPr lang="zh-TW" altLang="en-US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有關約雅斤在巴比倫被釋，大概是後來別人附加上去。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sz="2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目的</a:t>
            </a:r>
            <a:r>
              <a:rPr lang="en-US" altLang="zh-TW" sz="2000" u="sng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給百姓一段歷史性的警告，假如他們又被引誘去犯罪的話（王上</a:t>
            </a:r>
            <a:r>
              <a:rPr lang="en-US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8:33</a:t>
            </a:r>
            <a:r>
              <a:rPr lang="zh-TW" sz="200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）。列王記要讀此書卷的流亡百姓記得他們的家鄉、認罪悔改、重回耶和華懷抱，請求耶和華修復他們、帶領他們重建家園；假如他們這麼做的話（歷史指出他們因拜偶像對神不忠），神就會反轉他們的境況。</a:t>
            </a:r>
            <a:endParaRPr lang="en-US" sz="200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F07B-5922-4C86-A77C-C970574B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0BBCE-C91C-1D40-BBB3-93554763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4FFFA1-D076-FC40-9A9F-18DD425B0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8" y="491585"/>
            <a:ext cx="8000549" cy="59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850B274-1DDD-47C8-9FEB-2A4F0513E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37608" y="643055"/>
            <a:ext cx="1035367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u="sng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文 體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記 述 體。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在 記 述 每 一 個 王 的 事 蹟 時 有 一 定 的 文 學 架 構：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一 、前 言 公 式 ：包  括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君 王 名,  即 位 日 期,  登 基 年 歲,  在 位 長 短, 統 治 所 在 地,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猶 大 諸 王 母 親 之 名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對 每 一 朝 代 之 神 學 性 評 估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二、 歷 史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三、 結 束 公 式：</a:t>
            </a:r>
          </a:p>
          <a:p>
            <a:pPr marL="0" marR="0" lvl="0" indent="0" defTabSz="914400" rtl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資 料 來 源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註 明 其 死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註 明 其 埋 葬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TW" sz="2400" b="1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繼</a:t>
            </a:r>
            <a:r>
              <a:rPr lang="en-US" altLang="zh-TW" sz="2400" b="1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位  是 誰</a:t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後 記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812B5-5A96-482A-ACF3-0467DEE2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7A25-25E5-426D-8F67-A4731C26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列王記上、下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3BE3-F4B8-4AC1-B895-EC34F005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60967"/>
            <a:ext cx="9697429" cy="509241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400" dirty="0"/>
              <a:t>內容</a:t>
            </a:r>
            <a:endParaRPr lang="en-US" sz="2400" dirty="0"/>
          </a:p>
          <a:p>
            <a:r>
              <a:rPr lang="zh-TW" altLang="en-US" sz="2400" dirty="0"/>
              <a:t>主要人物 </a:t>
            </a:r>
            <a:r>
              <a:rPr lang="en-US" sz="2400" dirty="0"/>
              <a:t>– </a:t>
            </a:r>
            <a:r>
              <a:rPr lang="zh-CN" altLang="en-US" sz="2400" dirty="0"/>
              <a:t>君王和先知 （参考图表）</a:t>
            </a:r>
            <a:endParaRPr lang="en-US" sz="2400" dirty="0"/>
          </a:p>
          <a:p>
            <a:r>
              <a:rPr lang="zh-TW" altLang="en-US" sz="2400" dirty="0"/>
              <a:t>時間跨度</a:t>
            </a:r>
            <a:r>
              <a:rPr lang="en-US" sz="2400" dirty="0"/>
              <a:t> - </a:t>
            </a:r>
            <a:r>
              <a:rPr lang="zh-TW" altLang="en-US" sz="2400" dirty="0"/>
              <a:t>主前</a:t>
            </a:r>
            <a:r>
              <a:rPr lang="en-US" altLang="zh-CN" sz="2400" dirty="0"/>
              <a:t>1015</a:t>
            </a:r>
            <a:r>
              <a:rPr lang="en-US" sz="2400" dirty="0"/>
              <a:t> </a:t>
            </a:r>
            <a:r>
              <a:rPr lang="zh-TW" altLang="en-US" sz="2400" dirty="0"/>
              <a:t>到 </a:t>
            </a:r>
            <a:r>
              <a:rPr lang="en-US" altLang="zh-CN" sz="2400" dirty="0"/>
              <a:t>562</a:t>
            </a:r>
            <a:endParaRPr lang="en-US" sz="2400" dirty="0"/>
          </a:p>
          <a:p>
            <a:r>
              <a:rPr lang="zh-TW" altLang="en-US" sz="2400" dirty="0"/>
              <a:t>以色列</a:t>
            </a:r>
            <a:r>
              <a:rPr lang="zh-CN" altLang="en-US" sz="2400" dirty="0"/>
              <a:t>从</a:t>
            </a:r>
            <a:r>
              <a:rPr lang="zh-TW" altLang="en-US" sz="2400" dirty="0"/>
              <a:t>統一王國到分裂至亡國</a:t>
            </a:r>
            <a:endParaRPr lang="en-US" sz="2400" dirty="0"/>
          </a:p>
          <a:p>
            <a:r>
              <a:rPr lang="zh-TW" altLang="en-US" sz="2400" dirty="0"/>
              <a:t>以色列與鄰國的戰爭 </a:t>
            </a:r>
            <a:endParaRPr lang="en-US" sz="2400" dirty="0"/>
          </a:p>
          <a:p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政治變更，疆域割裂與靈性破碎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AAEC5-370B-4790-9277-008A1CBD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1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FDF2-FE8C-4300-897F-CB7AFA3C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501555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列王記上、下                </a:t>
            </a:r>
            <a:r>
              <a:rPr lang="zh-CN" altLang="en-US" b="1" dirty="0"/>
              <a:t>第一课     </a:t>
            </a:r>
            <a:r>
              <a:rPr lang="zh-TW" altLang="en-US" dirty="0"/>
              <a:t>概論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980D-DCC4-4C0A-BCA4-2456E998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特點</a:t>
            </a:r>
          </a:p>
          <a:p>
            <a:r>
              <a:rPr lang="zh-TW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與先知書相互呼應；時代背景彼此交錯 </a:t>
            </a:r>
            <a:r>
              <a:rPr lang="zh-CN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（参考图表）</a:t>
            </a:r>
            <a:endParaRPr lang="en-US" altLang="zh-TW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sz="2000" b="1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列王記</a:t>
            </a:r>
            <a:r>
              <a:rPr lang="zh-TW" altLang="en-US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不是一本普通的編年史，它被列在希伯來文聖經的</a:t>
            </a:r>
            <a:r>
              <a:rPr lang="en-US" altLang="zh-TW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《</a:t>
            </a:r>
            <a:r>
              <a:rPr lang="zh-TW" altLang="en-US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前先知書</a:t>
            </a:r>
            <a:r>
              <a:rPr lang="en-US" altLang="zh-TW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》</a:t>
            </a:r>
            <a:r>
              <a:rPr lang="zh-TW" altLang="en-US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中，可見作者是</a:t>
            </a:r>
            <a:r>
              <a:rPr lang="zh-TW" altLang="en-US" sz="2000" b="1" i="0" u="sng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以先知的眼光</a:t>
            </a:r>
            <a:r>
              <a:rPr lang="zh-TW" altLang="en-US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，從聖約的角度，即“違命必受咒詛，遵行誡命就蒙福”編撰史記，並加上自己的評語，如“行耶和華眼中看為正的事”和“行耶和華眼中看為惡的事”。全書涵蓋了約</a:t>
            </a:r>
            <a:r>
              <a:rPr lang="en-US" altLang="zh-TW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400</a:t>
            </a:r>
            <a:r>
              <a:rPr lang="zh-TW" altLang="en-US" sz="2000" b="1" i="0" kern="1300" spc="140" dirty="0">
                <a:solidFill>
                  <a:schemeClr val="accent3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年的歷史，追溯王國的興衰，作者要讀者認識到耶和華是一個慈愛和信實守約的上帝，從他在歷史中的作為，他一直容忍和給機會他的子民，讓被擄的猶太人不致灰心喪膽，對將來抱著光明的盼望。</a:t>
            </a:r>
            <a:endParaRPr lang="en-US" sz="2000" b="1" kern="1300" spc="140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004CE-BA0C-4DF0-A0EE-0C18941D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4B11-F0B7-4B23-BBCC-51A87CD2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列王記上、下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B005-6402-4B79-89C0-CD73F96B3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b="1" kern="1300" spc="1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主題</a:t>
            </a:r>
            <a:r>
              <a:rPr lang="en-US" altLang="zh-CN" sz="2800" b="1" kern="1300" spc="14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神</a:t>
            </a:r>
            <a:r>
              <a:rPr lang="zh-CN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掌握歷史的神 </a:t>
            </a:r>
            <a:r>
              <a:rPr lang="zh-CN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施行審判的神</a:t>
            </a:r>
            <a:r>
              <a:rPr lang="zh-CN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，施行拯救的神</a:t>
            </a:r>
            <a:endParaRPr lang="en-US" altLang="zh-CN" b="1" kern="1300" spc="140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君王</a:t>
            </a:r>
            <a:r>
              <a:rPr lang="zh-CN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國運取決與君王對神的信靠與否</a:t>
            </a:r>
            <a:endParaRPr lang="en-US" altLang="zh-TW" b="1" kern="1300" spc="140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聖殿：華美的敬拜場所是否一定有真實的敬拜？</a:t>
            </a:r>
          </a:p>
          <a:p>
            <a:pPr marL="0" indent="0">
              <a:buNone/>
            </a:pPr>
            <a:r>
              <a:rPr lang="zh-TW" altLang="en-US" b="1" kern="1300" spc="140" dirty="0">
                <a:solidFill>
                  <a:schemeClr val="accent3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先知：順服神所表現的勇氣與忍耐</a:t>
            </a:r>
            <a:endParaRPr lang="en-US" b="1" kern="1300" spc="140" dirty="0">
              <a:solidFill>
                <a:schemeClr val="accent3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DBA3-59EB-41F2-BDAA-700355EB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9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7D2B31-D151-AE4D-8726-AB27120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6AA05-94EE-5245-A2AC-4D2D7B7E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393CB-B688-8248-93A0-15AC15183D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" y="345881"/>
            <a:ext cx="10988702" cy="65121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40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70AFE-7E77-41C0-921C-B74061D1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90" y="480515"/>
            <a:ext cx="7229819" cy="58923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30068-14A4-4972-B24A-94B83B4D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330118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315202-2E4F-6442-9E45-923444CBC151}" type="slidenum">
              <a:rPr lang="zh-TW" alt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256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1644</Words>
  <Application>Microsoft Office PowerPoint</Application>
  <PresentationFormat>Widescreen</PresentationFormat>
  <Paragraphs>90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inherit</vt:lpstr>
      <vt:lpstr>LiSong Pro Light</vt:lpstr>
      <vt:lpstr>MingLiU</vt:lpstr>
      <vt:lpstr>PMingLiU</vt:lpstr>
      <vt:lpstr>SimHei</vt:lpstr>
      <vt:lpstr>Calibri</vt:lpstr>
      <vt:lpstr>Franklin Gothic Book</vt:lpstr>
      <vt:lpstr>Palace Script MT</vt:lpstr>
      <vt:lpstr>Times New Roman</vt:lpstr>
      <vt:lpstr>Crop</vt:lpstr>
      <vt:lpstr>PowerPoint Presentation</vt:lpstr>
      <vt:lpstr>列王記上、下                第一课     概論   </vt:lpstr>
      <vt:lpstr>PowerPoint Presentation</vt:lpstr>
      <vt:lpstr>PowerPoint Presentation</vt:lpstr>
      <vt:lpstr>列王記上、下</vt:lpstr>
      <vt:lpstr>列王記上、下                第一课     概論</vt:lpstr>
      <vt:lpstr>列王記上、下</vt:lpstr>
      <vt:lpstr>PowerPoint Presentation</vt:lpstr>
      <vt:lpstr>PowerPoint Presentation</vt:lpstr>
      <vt:lpstr>列王記上、下 </vt:lpstr>
      <vt:lpstr>PowerPoint Presentation</vt:lpstr>
      <vt:lpstr>列王記上、下</vt:lpstr>
      <vt:lpstr>PowerPoint Presentation</vt:lpstr>
      <vt:lpstr>列王記上、下</vt:lpstr>
      <vt:lpstr>PowerPoint Presentation</vt:lpstr>
      <vt:lpstr>列王記上、下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列王記上、下                第一课     概論   </dc:title>
  <dc:creator>yinan an</dc:creator>
  <cp:lastModifiedBy>yinan an</cp:lastModifiedBy>
  <cp:revision>1</cp:revision>
  <dcterms:created xsi:type="dcterms:W3CDTF">2021-01-03T03:22:38Z</dcterms:created>
  <dcterms:modified xsi:type="dcterms:W3CDTF">2021-01-03T17:03:47Z</dcterms:modified>
</cp:coreProperties>
</file>