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1173" r:id="rId2"/>
    <p:sldId id="1162" r:id="rId3"/>
    <p:sldId id="1163" r:id="rId4"/>
    <p:sldId id="1170" r:id="rId5"/>
    <p:sldId id="1164" r:id="rId6"/>
    <p:sldId id="1165" r:id="rId7"/>
    <p:sldId id="1144" r:id="rId8"/>
    <p:sldId id="1145" r:id="rId9"/>
    <p:sldId id="1155" r:id="rId10"/>
    <p:sldId id="1166" r:id="rId11"/>
    <p:sldId id="1167" r:id="rId12"/>
    <p:sldId id="1168" r:id="rId13"/>
    <p:sldId id="1157" r:id="rId14"/>
    <p:sldId id="1147" r:id="rId15"/>
    <p:sldId id="1149" r:id="rId16"/>
    <p:sldId id="1151" r:id="rId17"/>
    <p:sldId id="1152" r:id="rId18"/>
    <p:sldId id="1169" r:id="rId19"/>
    <p:sldId id="1159" r:id="rId20"/>
    <p:sldId id="1158" r:id="rId21"/>
    <p:sldId id="1153" r:id="rId22"/>
    <p:sldId id="1161" r:id="rId23"/>
    <p:sldId id="1154" r:id="rId24"/>
    <p:sldId id="1143" r:id="rId25"/>
    <p:sldId id="113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E4E3CC-1097-423C-825D-45F748972BAB}" v="56" dt="2021-01-11T01:17:31.7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846"/>
  </p:normalViewPr>
  <p:slideViewPr>
    <p:cSldViewPr snapToGrid="0" snapToObjects="1">
      <p:cViewPr varScale="1">
        <p:scale>
          <a:sx n="80" d="100"/>
          <a:sy n="80" d="100"/>
        </p:scale>
        <p:origin x="11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inan an" userId="6b0bfccab92d0c50" providerId="LiveId" clId="{55E4E3CC-1097-423C-825D-45F748972BAB}"/>
    <pc:docChg chg="undo custSel mod addSld delSld modSld sldOrd addMainMaster delMainMaster">
      <pc:chgData name="yinan an" userId="6b0bfccab92d0c50" providerId="LiveId" clId="{55E4E3CC-1097-423C-825D-45F748972BAB}" dt="2021-01-11T01:18:14.184" v="2893" actId="2696"/>
      <pc:docMkLst>
        <pc:docMk/>
      </pc:docMkLst>
      <pc:sldChg chg="modSp mod">
        <pc:chgData name="yinan an" userId="6b0bfccab92d0c50" providerId="LiveId" clId="{55E4E3CC-1097-423C-825D-45F748972BAB}" dt="2021-01-05T06:01:27.045" v="2764" actId="207"/>
        <pc:sldMkLst>
          <pc:docMk/>
          <pc:sldMk cId="926970921" sldId="1138"/>
        </pc:sldMkLst>
        <pc:spChg chg="mod">
          <ac:chgData name="yinan an" userId="6b0bfccab92d0c50" providerId="LiveId" clId="{55E4E3CC-1097-423C-825D-45F748972BAB}" dt="2021-01-05T06:01:27.045" v="2764" actId="207"/>
          <ac:spMkLst>
            <pc:docMk/>
            <pc:sldMk cId="926970921" sldId="1138"/>
            <ac:spMk id="6" creationId="{9C12E3B7-1500-F542-B77C-E2896A458A46}"/>
          </ac:spMkLst>
        </pc:spChg>
      </pc:sldChg>
      <pc:sldChg chg="addSp modSp del mod">
        <pc:chgData name="yinan an" userId="6b0bfccab92d0c50" providerId="LiveId" clId="{55E4E3CC-1097-423C-825D-45F748972BAB}" dt="2021-01-10T18:35:12.836" v="2878" actId="2696"/>
        <pc:sldMkLst>
          <pc:docMk/>
          <pc:sldMk cId="1086227395" sldId="1140"/>
        </pc:sldMkLst>
        <pc:spChg chg="mod">
          <ac:chgData name="yinan an" userId="6b0bfccab92d0c50" providerId="LiveId" clId="{55E4E3CC-1097-423C-825D-45F748972BAB}" dt="2020-12-23T20:56:47.981" v="2662" actId="1076"/>
          <ac:spMkLst>
            <pc:docMk/>
            <pc:sldMk cId="1086227395" sldId="1140"/>
            <ac:spMk id="6" creationId="{9C12E3B7-1500-F542-B77C-E2896A458A46}"/>
          </ac:spMkLst>
        </pc:spChg>
        <pc:spChg chg="add mod">
          <ac:chgData name="yinan an" userId="6b0bfccab92d0c50" providerId="LiveId" clId="{55E4E3CC-1097-423C-825D-45F748972BAB}" dt="2021-01-09T23:59:41.365" v="2843" actId="6549"/>
          <ac:spMkLst>
            <pc:docMk/>
            <pc:sldMk cId="1086227395" sldId="1140"/>
            <ac:spMk id="7" creationId="{1E987ABA-3BB2-4BC9-A823-230CBC9A957B}"/>
          </ac:spMkLst>
        </pc:spChg>
      </pc:sldChg>
      <pc:sldChg chg="modSp del mod">
        <pc:chgData name="yinan an" userId="6b0bfccab92d0c50" providerId="LiveId" clId="{55E4E3CC-1097-423C-825D-45F748972BAB}" dt="2021-01-05T06:19:48.142" v="2786" actId="2696"/>
        <pc:sldMkLst>
          <pc:docMk/>
          <pc:sldMk cId="3176458483" sldId="1141"/>
        </pc:sldMkLst>
        <pc:spChg chg="mod">
          <ac:chgData name="yinan an" userId="6b0bfccab92d0c50" providerId="LiveId" clId="{55E4E3CC-1097-423C-825D-45F748972BAB}" dt="2021-01-05T06:18:50.900" v="2782" actId="21"/>
          <ac:spMkLst>
            <pc:docMk/>
            <pc:sldMk cId="3176458483" sldId="1141"/>
            <ac:spMk id="6" creationId="{9C12E3B7-1500-F542-B77C-E2896A458A46}"/>
          </ac:spMkLst>
        </pc:spChg>
      </pc:sldChg>
      <pc:sldChg chg="addSp delSp modSp mod">
        <pc:chgData name="yinan an" userId="6b0bfccab92d0c50" providerId="LiveId" clId="{55E4E3CC-1097-423C-825D-45F748972BAB}" dt="2021-01-05T06:19:20.645" v="2785" actId="6549"/>
        <pc:sldMkLst>
          <pc:docMk/>
          <pc:sldMk cId="1126135806" sldId="1143"/>
        </pc:sldMkLst>
        <pc:spChg chg="add del">
          <ac:chgData name="yinan an" userId="6b0bfccab92d0c50" providerId="LiveId" clId="{55E4E3CC-1097-423C-825D-45F748972BAB}" dt="2020-12-12T21:35:31.359" v="451"/>
          <ac:spMkLst>
            <pc:docMk/>
            <pc:sldMk cId="1126135806" sldId="1143"/>
            <ac:spMk id="2" creationId="{E4935E25-4075-4992-9F9C-5AEA06224D82}"/>
          </ac:spMkLst>
        </pc:spChg>
        <pc:spChg chg="mod">
          <ac:chgData name="yinan an" userId="6b0bfccab92d0c50" providerId="LiveId" clId="{55E4E3CC-1097-423C-825D-45F748972BAB}" dt="2021-01-05T06:19:20.645" v="2785" actId="6549"/>
          <ac:spMkLst>
            <pc:docMk/>
            <pc:sldMk cId="1126135806" sldId="1143"/>
            <ac:spMk id="3" creationId="{A8CF3A1B-6B91-0143-A375-DA39EDAF685D}"/>
          </ac:spMkLst>
        </pc:spChg>
      </pc:sldChg>
      <pc:sldChg chg="addSp delSp modSp mod ord">
        <pc:chgData name="yinan an" userId="6b0bfccab92d0c50" providerId="LiveId" clId="{55E4E3CC-1097-423C-825D-45F748972BAB}" dt="2021-01-09T21:38:57.721" v="2788" actId="5793"/>
        <pc:sldMkLst>
          <pc:docMk/>
          <pc:sldMk cId="2976492763" sldId="1144"/>
        </pc:sldMkLst>
        <pc:spChg chg="mod">
          <ac:chgData name="yinan an" userId="6b0bfccab92d0c50" providerId="LiveId" clId="{55E4E3CC-1097-423C-825D-45F748972BAB}" dt="2020-12-23T19:47:25.067" v="2559" actId="27636"/>
          <ac:spMkLst>
            <pc:docMk/>
            <pc:sldMk cId="2976492763" sldId="1144"/>
            <ac:spMk id="2" creationId="{E868F988-AC94-482D-9BCF-62B48DF7ED11}"/>
          </ac:spMkLst>
        </pc:spChg>
        <pc:spChg chg="mod">
          <ac:chgData name="yinan an" userId="6b0bfccab92d0c50" providerId="LiveId" clId="{55E4E3CC-1097-423C-825D-45F748972BAB}" dt="2021-01-09T21:38:57.721" v="2788" actId="5793"/>
          <ac:spMkLst>
            <pc:docMk/>
            <pc:sldMk cId="2976492763" sldId="1144"/>
            <ac:spMk id="3" creationId="{BEBA67EC-B1F9-4A8F-BC37-DE5E45669396}"/>
          </ac:spMkLst>
        </pc:spChg>
        <pc:graphicFrameChg chg="add del mod">
          <ac:chgData name="yinan an" userId="6b0bfccab92d0c50" providerId="LiveId" clId="{55E4E3CC-1097-423C-825D-45F748972BAB}" dt="2020-12-12T21:29:59.785" v="32"/>
          <ac:graphicFrameMkLst>
            <pc:docMk/>
            <pc:sldMk cId="2976492763" sldId="1144"/>
            <ac:graphicFrameMk id="5" creationId="{979C6931-4331-4897-A0D0-AC9BA7D87D1B}"/>
          </ac:graphicFrameMkLst>
        </pc:graphicFrameChg>
      </pc:sldChg>
      <pc:sldChg chg="addSp delSp modSp mod ord">
        <pc:chgData name="yinan an" userId="6b0bfccab92d0c50" providerId="LiveId" clId="{55E4E3CC-1097-423C-825D-45F748972BAB}" dt="2021-01-09T21:55:18.605" v="2811"/>
        <pc:sldMkLst>
          <pc:docMk/>
          <pc:sldMk cId="3485230268" sldId="1145"/>
        </pc:sldMkLst>
        <pc:spChg chg="mod">
          <ac:chgData name="yinan an" userId="6b0bfccab92d0c50" providerId="LiveId" clId="{55E4E3CC-1097-423C-825D-45F748972BAB}" dt="2020-12-16T03:45:04.754" v="2485" actId="20577"/>
          <ac:spMkLst>
            <pc:docMk/>
            <pc:sldMk cId="3485230268" sldId="1145"/>
            <ac:spMk id="2" creationId="{C040926D-C541-4EF7-9C8E-EBD8999682D4}"/>
          </ac:spMkLst>
        </pc:spChg>
        <pc:spChg chg="mod">
          <ac:chgData name="yinan an" userId="6b0bfccab92d0c50" providerId="LiveId" clId="{55E4E3CC-1097-423C-825D-45F748972BAB}" dt="2021-01-09T21:55:18.605" v="2811"/>
          <ac:spMkLst>
            <pc:docMk/>
            <pc:sldMk cId="3485230268" sldId="1145"/>
            <ac:spMk id="3" creationId="{6728617C-2CC0-407C-A76F-D7E86C311348}"/>
          </ac:spMkLst>
        </pc:spChg>
        <pc:spChg chg="add del">
          <ac:chgData name="yinan an" userId="6b0bfccab92d0c50" providerId="LiveId" clId="{55E4E3CC-1097-423C-825D-45F748972BAB}" dt="2020-12-12T21:31:46.090" v="211" actId="22"/>
          <ac:spMkLst>
            <pc:docMk/>
            <pc:sldMk cId="3485230268" sldId="1145"/>
            <ac:spMk id="6" creationId="{36BC1AA4-0E9E-408E-8CBA-AB14872AEEED}"/>
          </ac:spMkLst>
        </pc:spChg>
      </pc:sldChg>
      <pc:sldChg chg="modSp del mod">
        <pc:chgData name="yinan an" userId="6b0bfccab92d0c50" providerId="LiveId" clId="{55E4E3CC-1097-423C-825D-45F748972BAB}" dt="2020-12-16T03:46:18.621" v="2488" actId="2696"/>
        <pc:sldMkLst>
          <pc:docMk/>
          <pc:sldMk cId="2237011840" sldId="1146"/>
        </pc:sldMkLst>
        <pc:spChg chg="mod">
          <ac:chgData name="yinan an" userId="6b0bfccab92d0c50" providerId="LiveId" clId="{55E4E3CC-1097-423C-825D-45F748972BAB}" dt="2020-12-12T21:51:37.260" v="689" actId="1076"/>
          <ac:spMkLst>
            <pc:docMk/>
            <pc:sldMk cId="2237011840" sldId="1146"/>
            <ac:spMk id="3" creationId="{B1443BE3-F4B8-4AC1-B895-EC34F0050B8B}"/>
          </ac:spMkLst>
        </pc:spChg>
      </pc:sldChg>
      <pc:sldChg chg="addSp delSp modSp mod modAnim">
        <pc:chgData name="yinan an" userId="6b0bfccab92d0c50" providerId="LiveId" clId="{55E4E3CC-1097-423C-825D-45F748972BAB}" dt="2020-12-23T20:34:24.953" v="2624" actId="1076"/>
        <pc:sldMkLst>
          <pc:docMk/>
          <pc:sldMk cId="1569602471" sldId="1147"/>
        </pc:sldMkLst>
        <pc:spChg chg="mod">
          <ac:chgData name="yinan an" userId="6b0bfccab92d0c50" providerId="LiveId" clId="{55E4E3CC-1097-423C-825D-45F748972BAB}" dt="2020-12-23T20:33:39.354" v="2619" actId="26606"/>
          <ac:spMkLst>
            <pc:docMk/>
            <pc:sldMk cId="1569602471" sldId="1147"/>
            <ac:spMk id="2" creationId="{AFD92E58-3D19-42AC-9BC8-8498E598B36B}"/>
          </ac:spMkLst>
        </pc:spChg>
        <pc:spChg chg="mod">
          <ac:chgData name="yinan an" userId="6b0bfccab92d0c50" providerId="LiveId" clId="{55E4E3CC-1097-423C-825D-45F748972BAB}" dt="2020-12-23T20:33:39.354" v="2619" actId="26606"/>
          <ac:spMkLst>
            <pc:docMk/>
            <pc:sldMk cId="1569602471" sldId="1147"/>
            <ac:spMk id="3" creationId="{270F44BA-4D67-43EF-A76E-005AB6F1C963}"/>
          </ac:spMkLst>
        </pc:spChg>
        <pc:spChg chg="ord">
          <ac:chgData name="yinan an" userId="6b0bfccab92d0c50" providerId="LiveId" clId="{55E4E3CC-1097-423C-825D-45F748972BAB}" dt="2020-12-23T20:33:39.354" v="2619" actId="26606"/>
          <ac:spMkLst>
            <pc:docMk/>
            <pc:sldMk cId="1569602471" sldId="1147"/>
            <ac:spMk id="4" creationId="{B0B2809F-6D61-4A82-AF4B-E4FBDE2F50E9}"/>
          </ac:spMkLst>
        </pc:spChg>
        <pc:spChg chg="del">
          <ac:chgData name="yinan an" userId="6b0bfccab92d0c50" providerId="LiveId" clId="{55E4E3CC-1097-423C-825D-45F748972BAB}" dt="2020-12-23T20:33:39.354" v="2619" actId="26606"/>
          <ac:spMkLst>
            <pc:docMk/>
            <pc:sldMk cId="1569602471" sldId="1147"/>
            <ac:spMk id="10" creationId="{B9F89C22-0475-4427-B7C8-0269AD40E3EC}"/>
          </ac:spMkLst>
        </pc:spChg>
        <pc:graphicFrameChg chg="del modGraphic">
          <ac:chgData name="yinan an" userId="6b0bfccab92d0c50" providerId="LiveId" clId="{55E4E3CC-1097-423C-825D-45F748972BAB}" dt="2020-12-12T21:54:44.917" v="905" actId="21"/>
          <ac:graphicFrameMkLst>
            <pc:docMk/>
            <pc:sldMk cId="1569602471" sldId="1147"/>
            <ac:graphicFrameMk id="5" creationId="{9E1A50D7-B65A-4E12-AEB4-2C0828C0E1B1}"/>
          </ac:graphicFrameMkLst>
        </pc:graphicFrameChg>
        <pc:graphicFrameChg chg="add del mod">
          <ac:chgData name="yinan an" userId="6b0bfccab92d0c50" providerId="LiveId" clId="{55E4E3CC-1097-423C-825D-45F748972BAB}" dt="2020-12-12T21:58:09.438" v="910"/>
          <ac:graphicFrameMkLst>
            <pc:docMk/>
            <pc:sldMk cId="1569602471" sldId="1147"/>
            <ac:graphicFrameMk id="6" creationId="{D8FB0F4E-6BB0-451A-9E4D-BFEE78C7422D}"/>
          </ac:graphicFrameMkLst>
        </pc:graphicFrameChg>
        <pc:picChg chg="add del mod">
          <ac:chgData name="yinan an" userId="6b0bfccab92d0c50" providerId="LiveId" clId="{55E4E3CC-1097-423C-825D-45F748972BAB}" dt="2020-12-23T20:34:11.213" v="2621" actId="478"/>
          <ac:picMkLst>
            <pc:docMk/>
            <pc:sldMk cId="1569602471" sldId="1147"/>
            <ac:picMk id="6" creationId="{D0ED9BC4-CA3C-40ED-90C1-065C42F17F73}"/>
          </ac:picMkLst>
        </pc:picChg>
        <pc:picChg chg="add mod">
          <ac:chgData name="yinan an" userId="6b0bfccab92d0c50" providerId="LiveId" clId="{55E4E3CC-1097-423C-825D-45F748972BAB}" dt="2020-12-23T20:34:24.953" v="2624" actId="1076"/>
          <ac:picMkLst>
            <pc:docMk/>
            <pc:sldMk cId="1569602471" sldId="1147"/>
            <ac:picMk id="7" creationId="{C03D0D83-DF11-4B53-A9EB-61BF07E67C79}"/>
          </ac:picMkLst>
        </pc:picChg>
      </pc:sldChg>
      <pc:sldChg chg="modSp del mod">
        <pc:chgData name="yinan an" userId="6b0bfccab92d0c50" providerId="LiveId" clId="{55E4E3CC-1097-423C-825D-45F748972BAB}" dt="2020-12-12T21:54:33.615" v="903" actId="2696"/>
        <pc:sldMkLst>
          <pc:docMk/>
          <pc:sldMk cId="3824975830" sldId="1148"/>
        </pc:sldMkLst>
        <pc:spChg chg="mod">
          <ac:chgData name="yinan an" userId="6b0bfccab92d0c50" providerId="LiveId" clId="{55E4E3CC-1097-423C-825D-45F748972BAB}" dt="2020-12-12T21:51:53.332" v="902" actId="20577"/>
          <ac:spMkLst>
            <pc:docMk/>
            <pc:sldMk cId="3824975830" sldId="1148"/>
            <ac:spMk id="5" creationId="{5850B274-1DDD-47C8-9FEB-2A4F0513EDBC}"/>
          </ac:spMkLst>
        </pc:spChg>
      </pc:sldChg>
      <pc:sldChg chg="addSp delSp modSp mod">
        <pc:chgData name="yinan an" userId="6b0bfccab92d0c50" providerId="LiveId" clId="{55E4E3CC-1097-423C-825D-45F748972BAB}" dt="2021-01-09T22:19:31.279" v="2812"/>
        <pc:sldMkLst>
          <pc:docMk/>
          <pc:sldMk cId="3728949108" sldId="1149"/>
        </pc:sldMkLst>
        <pc:spChg chg="mod">
          <ac:chgData name="yinan an" userId="6b0bfccab92d0c50" providerId="LiveId" clId="{55E4E3CC-1097-423C-825D-45F748972BAB}" dt="2021-01-09T22:19:31.279" v="2812"/>
          <ac:spMkLst>
            <pc:docMk/>
            <pc:sldMk cId="3728949108" sldId="1149"/>
            <ac:spMk id="3" creationId="{FCDC3398-C193-48C8-91F1-578400E6E13E}"/>
          </ac:spMkLst>
        </pc:spChg>
        <pc:spChg chg="add del">
          <ac:chgData name="yinan an" userId="6b0bfccab92d0c50" providerId="LiveId" clId="{55E4E3CC-1097-423C-825D-45F748972BAB}" dt="2020-12-12T22:15:08.347" v="1102"/>
          <ac:spMkLst>
            <pc:docMk/>
            <pc:sldMk cId="3728949108" sldId="1149"/>
            <ac:spMk id="5" creationId="{FFDCBB74-9F67-4615-A35F-01476C153E43}"/>
          </ac:spMkLst>
        </pc:spChg>
        <pc:picChg chg="add del">
          <ac:chgData name="yinan an" userId="6b0bfccab92d0c50" providerId="LiveId" clId="{55E4E3CC-1097-423C-825D-45F748972BAB}" dt="2020-12-12T22:15:08.347" v="1102"/>
          <ac:picMkLst>
            <pc:docMk/>
            <pc:sldMk cId="3728949108" sldId="1149"/>
            <ac:picMk id="5122" creationId="{179012D8-BCEB-4436-84DE-AAFE1765A1D7}"/>
          </ac:picMkLst>
        </pc:picChg>
      </pc:sldChg>
      <pc:sldChg chg="modSp del mod">
        <pc:chgData name="yinan an" userId="6b0bfccab92d0c50" providerId="LiveId" clId="{55E4E3CC-1097-423C-825D-45F748972BAB}" dt="2020-12-12T22:17:16.168" v="1344" actId="2696"/>
        <pc:sldMkLst>
          <pc:docMk/>
          <pc:sldMk cId="1452420109" sldId="1150"/>
        </pc:sldMkLst>
        <pc:spChg chg="mod">
          <ac:chgData name="yinan an" userId="6b0bfccab92d0c50" providerId="LiveId" clId="{55E4E3CC-1097-423C-825D-45F748972BAB}" dt="2020-12-12T22:17:02.414" v="1343"/>
          <ac:spMkLst>
            <pc:docMk/>
            <pc:sldMk cId="1452420109" sldId="1150"/>
            <ac:spMk id="5" creationId="{010D0FC1-8074-42E3-BFB1-0883DF799375}"/>
          </ac:spMkLst>
        </pc:spChg>
      </pc:sldChg>
      <pc:sldChg chg="modSp mod">
        <pc:chgData name="yinan an" userId="6b0bfccab92d0c50" providerId="LiveId" clId="{55E4E3CC-1097-423C-825D-45F748972BAB}" dt="2020-12-23T20:36:48.562" v="2629" actId="27636"/>
        <pc:sldMkLst>
          <pc:docMk/>
          <pc:sldMk cId="2180717283" sldId="1151"/>
        </pc:sldMkLst>
        <pc:spChg chg="mod">
          <ac:chgData name="yinan an" userId="6b0bfccab92d0c50" providerId="LiveId" clId="{55E4E3CC-1097-423C-825D-45F748972BAB}" dt="2020-12-23T20:36:48.562" v="2629" actId="27636"/>
          <ac:spMkLst>
            <pc:docMk/>
            <pc:sldMk cId="2180717283" sldId="1151"/>
            <ac:spMk id="3" creationId="{5AAE8704-1C71-4694-BB0E-7E22DBD24015}"/>
          </ac:spMkLst>
        </pc:spChg>
      </pc:sldChg>
      <pc:sldChg chg="addSp delSp modSp mod setBg">
        <pc:chgData name="yinan an" userId="6b0bfccab92d0c50" providerId="LiveId" clId="{55E4E3CC-1097-423C-825D-45F748972BAB}" dt="2020-12-13T19:40:04.316" v="1672" actId="14100"/>
        <pc:sldMkLst>
          <pc:docMk/>
          <pc:sldMk cId="1681194960" sldId="1152"/>
        </pc:sldMkLst>
        <pc:spChg chg="mod">
          <ac:chgData name="yinan an" userId="6b0bfccab92d0c50" providerId="LiveId" clId="{55E4E3CC-1097-423C-825D-45F748972BAB}" dt="2020-12-13T19:36:28.176" v="1663" actId="26606"/>
          <ac:spMkLst>
            <pc:docMk/>
            <pc:sldMk cId="1681194960" sldId="1152"/>
            <ac:spMk id="2" creationId="{D3991A18-04E4-4E1D-9C84-E57ACDBF3D95}"/>
          </ac:spMkLst>
        </pc:spChg>
        <pc:spChg chg="mod">
          <ac:chgData name="yinan an" userId="6b0bfccab92d0c50" providerId="LiveId" clId="{55E4E3CC-1097-423C-825D-45F748972BAB}" dt="2020-12-13T19:36:40.998" v="1665" actId="14100"/>
          <ac:spMkLst>
            <pc:docMk/>
            <pc:sldMk cId="1681194960" sldId="1152"/>
            <ac:spMk id="3" creationId="{6418346E-1789-476D-BAE9-EB4E02A9271C}"/>
          </ac:spMkLst>
        </pc:spChg>
        <pc:spChg chg="mod">
          <ac:chgData name="yinan an" userId="6b0bfccab92d0c50" providerId="LiveId" clId="{55E4E3CC-1097-423C-825D-45F748972BAB}" dt="2020-12-13T19:36:28.176" v="1663" actId="26606"/>
          <ac:spMkLst>
            <pc:docMk/>
            <pc:sldMk cId="1681194960" sldId="1152"/>
            <ac:spMk id="4" creationId="{DF790A9C-7B13-4130-A544-885167269E62}"/>
          </ac:spMkLst>
        </pc:spChg>
        <pc:graphicFrameChg chg="add del mod modGraphic">
          <ac:chgData name="yinan an" userId="6b0bfccab92d0c50" providerId="LiveId" clId="{55E4E3CC-1097-423C-825D-45F748972BAB}" dt="2020-12-13T19:39:45.635" v="1669" actId="478"/>
          <ac:graphicFrameMkLst>
            <pc:docMk/>
            <pc:sldMk cId="1681194960" sldId="1152"/>
            <ac:graphicFrameMk id="5" creationId="{6887E927-4997-48D7-84ED-D1CF5C70F2B3}"/>
          </ac:graphicFrameMkLst>
        </pc:graphicFrameChg>
        <pc:picChg chg="add mod">
          <ac:chgData name="yinan an" userId="6b0bfccab92d0c50" providerId="LiveId" clId="{55E4E3CC-1097-423C-825D-45F748972BAB}" dt="2020-12-13T19:40:04.316" v="1672" actId="14100"/>
          <ac:picMkLst>
            <pc:docMk/>
            <pc:sldMk cId="1681194960" sldId="1152"/>
            <ac:picMk id="7" creationId="{8B82ED78-EC4F-478E-9460-FD236818CF49}"/>
          </ac:picMkLst>
        </pc:picChg>
      </pc:sldChg>
      <pc:sldChg chg="addSp delSp modSp mod">
        <pc:chgData name="yinan an" userId="6b0bfccab92d0c50" providerId="LiveId" clId="{55E4E3CC-1097-423C-825D-45F748972BAB}" dt="2021-01-10T18:22:24.582" v="2877" actId="1076"/>
        <pc:sldMkLst>
          <pc:docMk/>
          <pc:sldMk cId="4185369959" sldId="1153"/>
        </pc:sldMkLst>
        <pc:spChg chg="add mod">
          <ac:chgData name="yinan an" userId="6b0bfccab92d0c50" providerId="LiveId" clId="{55E4E3CC-1097-423C-825D-45F748972BAB}" dt="2020-12-13T19:45:56.362" v="1686" actId="20577"/>
          <ac:spMkLst>
            <pc:docMk/>
            <pc:sldMk cId="4185369959" sldId="1153"/>
            <ac:spMk id="6" creationId="{A67EAB1C-AD78-435E-947C-BF38DCF426CF}"/>
          </ac:spMkLst>
        </pc:spChg>
        <pc:graphicFrameChg chg="del">
          <ac:chgData name="yinan an" userId="6b0bfccab92d0c50" providerId="LiveId" clId="{55E4E3CC-1097-423C-825D-45F748972BAB}" dt="2020-12-13T19:44:17.876" v="1680" actId="478"/>
          <ac:graphicFrameMkLst>
            <pc:docMk/>
            <pc:sldMk cId="4185369959" sldId="1153"/>
            <ac:graphicFrameMk id="5" creationId="{67B2D4BD-F0AC-4E69-906B-ED67CE7C63DE}"/>
          </ac:graphicFrameMkLst>
        </pc:graphicFrameChg>
        <pc:picChg chg="add mod">
          <ac:chgData name="yinan an" userId="6b0bfccab92d0c50" providerId="LiveId" clId="{55E4E3CC-1097-423C-825D-45F748972BAB}" dt="2021-01-10T18:22:24.582" v="2877" actId="1076"/>
          <ac:picMkLst>
            <pc:docMk/>
            <pc:sldMk cId="4185369959" sldId="1153"/>
            <ac:picMk id="8" creationId="{A2A4939B-67EA-41AE-8924-F3665AC3FCF5}"/>
          </ac:picMkLst>
        </pc:picChg>
      </pc:sldChg>
      <pc:sldChg chg="modSp mod">
        <pc:chgData name="yinan an" userId="6b0bfccab92d0c50" providerId="LiveId" clId="{55E4E3CC-1097-423C-825D-45F748972BAB}" dt="2021-01-05T06:17:41.535" v="2781" actId="5793"/>
        <pc:sldMkLst>
          <pc:docMk/>
          <pc:sldMk cId="1461737559" sldId="1154"/>
        </pc:sldMkLst>
        <pc:spChg chg="mod">
          <ac:chgData name="yinan an" userId="6b0bfccab92d0c50" providerId="LiveId" clId="{55E4E3CC-1097-423C-825D-45F748972BAB}" dt="2021-01-05T06:17:41.535" v="2781" actId="5793"/>
          <ac:spMkLst>
            <pc:docMk/>
            <pc:sldMk cId="1461737559" sldId="1154"/>
            <ac:spMk id="3" creationId="{E4B4E704-BB33-4095-BCE7-65FC4804FA5A}"/>
          </ac:spMkLst>
        </pc:spChg>
      </pc:sldChg>
      <pc:sldChg chg="addSp delSp modSp mod ord modAnim">
        <pc:chgData name="yinan an" userId="6b0bfccab92d0c50" providerId="LiveId" clId="{55E4E3CC-1097-423C-825D-45F748972BAB}" dt="2021-01-09T21:55:02.549" v="2792"/>
        <pc:sldMkLst>
          <pc:docMk/>
          <pc:sldMk cId="2617900651" sldId="1155"/>
        </pc:sldMkLst>
        <pc:spChg chg="del mod">
          <ac:chgData name="yinan an" userId="6b0bfccab92d0c50" providerId="LiveId" clId="{55E4E3CC-1097-423C-825D-45F748972BAB}" dt="2020-12-23T19:51:53.910" v="2596" actId="478"/>
          <ac:spMkLst>
            <pc:docMk/>
            <pc:sldMk cId="2617900651" sldId="1155"/>
            <ac:spMk id="2" creationId="{BED09F59-A67C-4AF3-ABEF-1C61F61E51B1}"/>
          </ac:spMkLst>
        </pc:spChg>
        <pc:spChg chg="del">
          <ac:chgData name="yinan an" userId="6b0bfccab92d0c50" providerId="LiveId" clId="{55E4E3CC-1097-423C-825D-45F748972BAB}" dt="2020-12-23T19:52:18.559" v="2599" actId="478"/>
          <ac:spMkLst>
            <pc:docMk/>
            <pc:sldMk cId="2617900651" sldId="1155"/>
            <ac:spMk id="4" creationId="{A4728D10-5659-4937-9083-48848A615569}"/>
          </ac:spMkLst>
        </pc:spChg>
        <pc:spChg chg="add mod">
          <ac:chgData name="yinan an" userId="6b0bfccab92d0c50" providerId="LiveId" clId="{55E4E3CC-1097-423C-825D-45F748972BAB}" dt="2020-12-23T19:51:24.929" v="2589"/>
          <ac:spMkLst>
            <pc:docMk/>
            <pc:sldMk cId="2617900651" sldId="1155"/>
            <ac:spMk id="6" creationId="{74856A19-067C-459D-972C-6E9E52DE848A}"/>
          </ac:spMkLst>
        </pc:spChg>
        <pc:spChg chg="add mod">
          <ac:chgData name="yinan an" userId="6b0bfccab92d0c50" providerId="LiveId" clId="{55E4E3CC-1097-423C-825D-45F748972BAB}" dt="2020-12-23T19:52:26.902" v="2600" actId="1076"/>
          <ac:spMkLst>
            <pc:docMk/>
            <pc:sldMk cId="2617900651" sldId="1155"/>
            <ac:spMk id="7" creationId="{01A59E8A-4354-4652-A41D-8309262B6DA5}"/>
          </ac:spMkLst>
        </pc:spChg>
        <pc:spChg chg="add mod">
          <ac:chgData name="yinan an" userId="6b0bfccab92d0c50" providerId="LiveId" clId="{55E4E3CC-1097-423C-825D-45F748972BAB}" dt="2020-12-23T19:51:24.929" v="2589"/>
          <ac:spMkLst>
            <pc:docMk/>
            <pc:sldMk cId="2617900651" sldId="1155"/>
            <ac:spMk id="8" creationId="{25C4F710-947E-408E-8E9B-FB806FC5B650}"/>
          </ac:spMkLst>
        </pc:spChg>
        <pc:spChg chg="add mod">
          <ac:chgData name="yinan an" userId="6b0bfccab92d0c50" providerId="LiveId" clId="{55E4E3CC-1097-423C-825D-45F748972BAB}" dt="2020-12-23T19:51:24.929" v="2589"/>
          <ac:spMkLst>
            <pc:docMk/>
            <pc:sldMk cId="2617900651" sldId="1155"/>
            <ac:spMk id="9" creationId="{DEB497FF-B8D4-4222-B2D8-A3EAB12DCE1D}"/>
          </ac:spMkLst>
        </pc:spChg>
        <pc:spChg chg="add mod">
          <ac:chgData name="yinan an" userId="6b0bfccab92d0c50" providerId="LiveId" clId="{55E4E3CC-1097-423C-825D-45F748972BAB}" dt="2020-12-23T19:51:24.929" v="2589"/>
          <ac:spMkLst>
            <pc:docMk/>
            <pc:sldMk cId="2617900651" sldId="1155"/>
            <ac:spMk id="10" creationId="{DAF76909-501A-4F31-A7FF-B1CC0AB88EE3}"/>
          </ac:spMkLst>
        </pc:spChg>
        <pc:spChg chg="add mod">
          <ac:chgData name="yinan an" userId="6b0bfccab92d0c50" providerId="LiveId" clId="{55E4E3CC-1097-423C-825D-45F748972BAB}" dt="2020-12-23T19:51:24.929" v="2589"/>
          <ac:spMkLst>
            <pc:docMk/>
            <pc:sldMk cId="2617900651" sldId="1155"/>
            <ac:spMk id="11" creationId="{B5DB41B0-3D49-4AC7-BF5F-711151E548EF}"/>
          </ac:spMkLst>
        </pc:spChg>
        <pc:spChg chg="add mod">
          <ac:chgData name="yinan an" userId="6b0bfccab92d0c50" providerId="LiveId" clId="{55E4E3CC-1097-423C-825D-45F748972BAB}" dt="2020-12-23T19:51:24.929" v="2589"/>
          <ac:spMkLst>
            <pc:docMk/>
            <pc:sldMk cId="2617900651" sldId="1155"/>
            <ac:spMk id="12" creationId="{A6866263-CDD9-4655-B739-B230C8A3CE95}"/>
          </ac:spMkLst>
        </pc:spChg>
        <pc:spChg chg="add mod">
          <ac:chgData name="yinan an" userId="6b0bfccab92d0c50" providerId="LiveId" clId="{55E4E3CC-1097-423C-825D-45F748972BAB}" dt="2020-12-23T19:51:24.929" v="2589"/>
          <ac:spMkLst>
            <pc:docMk/>
            <pc:sldMk cId="2617900651" sldId="1155"/>
            <ac:spMk id="13" creationId="{15E06189-CECF-47AF-AC7D-760770A8983A}"/>
          </ac:spMkLst>
        </pc:spChg>
        <pc:spChg chg="add mod">
          <ac:chgData name="yinan an" userId="6b0bfccab92d0c50" providerId="LiveId" clId="{55E4E3CC-1097-423C-825D-45F748972BAB}" dt="2020-12-23T19:51:24.929" v="2589"/>
          <ac:spMkLst>
            <pc:docMk/>
            <pc:sldMk cId="2617900651" sldId="1155"/>
            <ac:spMk id="14" creationId="{AA31F186-42D1-4FCA-BA42-F3636856FD0B}"/>
          </ac:spMkLst>
        </pc:spChg>
        <pc:spChg chg="add mod">
          <ac:chgData name="yinan an" userId="6b0bfccab92d0c50" providerId="LiveId" clId="{55E4E3CC-1097-423C-825D-45F748972BAB}" dt="2020-12-23T19:51:24.929" v="2589"/>
          <ac:spMkLst>
            <pc:docMk/>
            <pc:sldMk cId="2617900651" sldId="1155"/>
            <ac:spMk id="15" creationId="{ABB59EA4-5553-4C22-B5D3-75B563299FC2}"/>
          </ac:spMkLst>
        </pc:spChg>
        <pc:spChg chg="add mod">
          <ac:chgData name="yinan an" userId="6b0bfccab92d0c50" providerId="LiveId" clId="{55E4E3CC-1097-423C-825D-45F748972BAB}" dt="2020-12-23T19:51:24.929" v="2589"/>
          <ac:spMkLst>
            <pc:docMk/>
            <pc:sldMk cId="2617900651" sldId="1155"/>
            <ac:spMk id="16" creationId="{B9590115-F568-42AC-8E60-7617899D6B54}"/>
          </ac:spMkLst>
        </pc:spChg>
        <pc:spChg chg="add mod">
          <ac:chgData name="yinan an" userId="6b0bfccab92d0c50" providerId="LiveId" clId="{55E4E3CC-1097-423C-825D-45F748972BAB}" dt="2020-12-23T19:51:24.929" v="2589"/>
          <ac:spMkLst>
            <pc:docMk/>
            <pc:sldMk cId="2617900651" sldId="1155"/>
            <ac:spMk id="17" creationId="{FF959C10-D917-4300-A408-26B2DF3FE52F}"/>
          </ac:spMkLst>
        </pc:spChg>
        <pc:spChg chg="add mod">
          <ac:chgData name="yinan an" userId="6b0bfccab92d0c50" providerId="LiveId" clId="{55E4E3CC-1097-423C-825D-45F748972BAB}" dt="2020-12-23T19:51:24.929" v="2589"/>
          <ac:spMkLst>
            <pc:docMk/>
            <pc:sldMk cId="2617900651" sldId="1155"/>
            <ac:spMk id="18" creationId="{DF706025-307F-4BB1-8DF1-F59B3A3FB6BE}"/>
          </ac:spMkLst>
        </pc:spChg>
        <pc:spChg chg="add mod">
          <ac:chgData name="yinan an" userId="6b0bfccab92d0c50" providerId="LiveId" clId="{55E4E3CC-1097-423C-825D-45F748972BAB}" dt="2020-12-23T19:51:24.929" v="2589"/>
          <ac:spMkLst>
            <pc:docMk/>
            <pc:sldMk cId="2617900651" sldId="1155"/>
            <ac:spMk id="31" creationId="{EBAB7CAA-BFDC-48BF-88C2-A8032ABA3B0D}"/>
          </ac:spMkLst>
        </pc:spChg>
        <pc:spChg chg="add mod">
          <ac:chgData name="yinan an" userId="6b0bfccab92d0c50" providerId="LiveId" clId="{55E4E3CC-1097-423C-825D-45F748972BAB}" dt="2020-12-23T19:51:24.929" v="2589"/>
          <ac:spMkLst>
            <pc:docMk/>
            <pc:sldMk cId="2617900651" sldId="1155"/>
            <ac:spMk id="33" creationId="{D2D0B6C1-6A8B-4E91-AB9B-D178B628F4B1}"/>
          </ac:spMkLst>
        </pc:spChg>
        <pc:spChg chg="add mod">
          <ac:chgData name="yinan an" userId="6b0bfccab92d0c50" providerId="LiveId" clId="{55E4E3CC-1097-423C-825D-45F748972BAB}" dt="2020-12-23T19:51:24.929" v="2589"/>
          <ac:spMkLst>
            <pc:docMk/>
            <pc:sldMk cId="2617900651" sldId="1155"/>
            <ac:spMk id="34" creationId="{CC168311-7672-4105-8487-A0B590EFDBB0}"/>
          </ac:spMkLst>
        </pc:spChg>
        <pc:spChg chg="add mod">
          <ac:chgData name="yinan an" userId="6b0bfccab92d0c50" providerId="LiveId" clId="{55E4E3CC-1097-423C-825D-45F748972BAB}" dt="2020-12-23T19:51:24.929" v="2589"/>
          <ac:spMkLst>
            <pc:docMk/>
            <pc:sldMk cId="2617900651" sldId="1155"/>
            <ac:spMk id="36" creationId="{FBE36D71-713B-4144-B7D4-EADAF47C8595}"/>
          </ac:spMkLst>
        </pc:spChg>
        <pc:spChg chg="add mod">
          <ac:chgData name="yinan an" userId="6b0bfccab92d0c50" providerId="LiveId" clId="{55E4E3CC-1097-423C-825D-45F748972BAB}" dt="2020-12-23T19:51:24.929" v="2589"/>
          <ac:spMkLst>
            <pc:docMk/>
            <pc:sldMk cId="2617900651" sldId="1155"/>
            <ac:spMk id="39" creationId="{CA519D07-DFCF-4A30-BDC5-D944CCDFA636}"/>
          </ac:spMkLst>
        </pc:spChg>
        <pc:graphicFrameChg chg="modGraphic">
          <ac:chgData name="yinan an" userId="6b0bfccab92d0c50" providerId="LiveId" clId="{55E4E3CC-1097-423C-825D-45F748972BAB}" dt="2020-12-13T19:51:17.369" v="1903" actId="6549"/>
          <ac:graphicFrameMkLst>
            <pc:docMk/>
            <pc:sldMk cId="2617900651" sldId="1155"/>
            <ac:graphicFrameMk id="5" creationId="{E097D131-C6BE-4C47-BF0C-848DE08A3CE5}"/>
          </ac:graphicFrameMkLst>
        </pc:graphicFrameChg>
        <pc:cxnChg chg="add mod">
          <ac:chgData name="yinan an" userId="6b0bfccab92d0c50" providerId="LiveId" clId="{55E4E3CC-1097-423C-825D-45F748972BAB}" dt="2020-12-23T19:52:26.902" v="2600" actId="1076"/>
          <ac:cxnSpMkLst>
            <pc:docMk/>
            <pc:sldMk cId="2617900651" sldId="1155"/>
            <ac:cxnSpMk id="19" creationId="{EEC4BDA0-1FE2-44C2-A06D-5F7B5621E0B5}"/>
          </ac:cxnSpMkLst>
        </pc:cxnChg>
        <pc:cxnChg chg="add mod">
          <ac:chgData name="yinan an" userId="6b0bfccab92d0c50" providerId="LiveId" clId="{55E4E3CC-1097-423C-825D-45F748972BAB}" dt="2020-12-23T19:51:24.929" v="2589"/>
          <ac:cxnSpMkLst>
            <pc:docMk/>
            <pc:sldMk cId="2617900651" sldId="1155"/>
            <ac:cxnSpMk id="20" creationId="{1DFC117E-E5C8-4700-A299-0D064A2AB1AE}"/>
          </ac:cxnSpMkLst>
        </pc:cxnChg>
        <pc:cxnChg chg="add mod">
          <ac:chgData name="yinan an" userId="6b0bfccab92d0c50" providerId="LiveId" clId="{55E4E3CC-1097-423C-825D-45F748972BAB}" dt="2020-12-23T19:51:24.929" v="2589"/>
          <ac:cxnSpMkLst>
            <pc:docMk/>
            <pc:sldMk cId="2617900651" sldId="1155"/>
            <ac:cxnSpMk id="21" creationId="{1B6392B2-125D-4375-B780-BEC4BD26A51F}"/>
          </ac:cxnSpMkLst>
        </pc:cxnChg>
        <pc:cxnChg chg="add mod">
          <ac:chgData name="yinan an" userId="6b0bfccab92d0c50" providerId="LiveId" clId="{55E4E3CC-1097-423C-825D-45F748972BAB}" dt="2020-12-23T19:51:24.929" v="2589"/>
          <ac:cxnSpMkLst>
            <pc:docMk/>
            <pc:sldMk cId="2617900651" sldId="1155"/>
            <ac:cxnSpMk id="22" creationId="{28E60CF2-BC27-4154-9D5C-26B63C29D983}"/>
          </ac:cxnSpMkLst>
        </pc:cxnChg>
        <pc:cxnChg chg="add mod">
          <ac:chgData name="yinan an" userId="6b0bfccab92d0c50" providerId="LiveId" clId="{55E4E3CC-1097-423C-825D-45F748972BAB}" dt="2020-12-23T19:51:24.929" v="2589"/>
          <ac:cxnSpMkLst>
            <pc:docMk/>
            <pc:sldMk cId="2617900651" sldId="1155"/>
            <ac:cxnSpMk id="23" creationId="{0F3C0ECB-7355-41EB-B20F-913549905616}"/>
          </ac:cxnSpMkLst>
        </pc:cxnChg>
        <pc:cxnChg chg="add mod">
          <ac:chgData name="yinan an" userId="6b0bfccab92d0c50" providerId="LiveId" clId="{55E4E3CC-1097-423C-825D-45F748972BAB}" dt="2020-12-23T19:51:24.929" v="2589"/>
          <ac:cxnSpMkLst>
            <pc:docMk/>
            <pc:sldMk cId="2617900651" sldId="1155"/>
            <ac:cxnSpMk id="24" creationId="{4D6EBEDB-A42B-422E-973E-8708074AF75D}"/>
          </ac:cxnSpMkLst>
        </pc:cxnChg>
        <pc:cxnChg chg="add mod">
          <ac:chgData name="yinan an" userId="6b0bfccab92d0c50" providerId="LiveId" clId="{55E4E3CC-1097-423C-825D-45F748972BAB}" dt="2020-12-23T19:51:24.929" v="2589"/>
          <ac:cxnSpMkLst>
            <pc:docMk/>
            <pc:sldMk cId="2617900651" sldId="1155"/>
            <ac:cxnSpMk id="25" creationId="{1DAD6DB6-4338-442C-9743-9706122C09CA}"/>
          </ac:cxnSpMkLst>
        </pc:cxnChg>
        <pc:cxnChg chg="add mod">
          <ac:chgData name="yinan an" userId="6b0bfccab92d0c50" providerId="LiveId" clId="{55E4E3CC-1097-423C-825D-45F748972BAB}" dt="2020-12-23T19:51:24.929" v="2589"/>
          <ac:cxnSpMkLst>
            <pc:docMk/>
            <pc:sldMk cId="2617900651" sldId="1155"/>
            <ac:cxnSpMk id="26" creationId="{DA410051-CC05-461A-84E4-20E4EB90A74C}"/>
          </ac:cxnSpMkLst>
        </pc:cxnChg>
        <pc:cxnChg chg="add mod">
          <ac:chgData name="yinan an" userId="6b0bfccab92d0c50" providerId="LiveId" clId="{55E4E3CC-1097-423C-825D-45F748972BAB}" dt="2020-12-23T19:51:24.929" v="2589"/>
          <ac:cxnSpMkLst>
            <pc:docMk/>
            <pc:sldMk cId="2617900651" sldId="1155"/>
            <ac:cxnSpMk id="27" creationId="{9079C365-0CA4-41A0-9621-1E00058FFF44}"/>
          </ac:cxnSpMkLst>
        </pc:cxnChg>
        <pc:cxnChg chg="add mod">
          <ac:chgData name="yinan an" userId="6b0bfccab92d0c50" providerId="LiveId" clId="{55E4E3CC-1097-423C-825D-45F748972BAB}" dt="2020-12-23T19:51:24.929" v="2589"/>
          <ac:cxnSpMkLst>
            <pc:docMk/>
            <pc:sldMk cId="2617900651" sldId="1155"/>
            <ac:cxnSpMk id="28" creationId="{C8959536-318E-4B90-B667-FF0B78FC9836}"/>
          </ac:cxnSpMkLst>
        </pc:cxnChg>
        <pc:cxnChg chg="add mod">
          <ac:chgData name="yinan an" userId="6b0bfccab92d0c50" providerId="LiveId" clId="{55E4E3CC-1097-423C-825D-45F748972BAB}" dt="2020-12-23T19:51:24.929" v="2589"/>
          <ac:cxnSpMkLst>
            <pc:docMk/>
            <pc:sldMk cId="2617900651" sldId="1155"/>
            <ac:cxnSpMk id="29" creationId="{142F73FA-8844-484E-9499-315635033BF4}"/>
          </ac:cxnSpMkLst>
        </pc:cxnChg>
        <pc:cxnChg chg="add mod">
          <ac:chgData name="yinan an" userId="6b0bfccab92d0c50" providerId="LiveId" clId="{55E4E3CC-1097-423C-825D-45F748972BAB}" dt="2020-12-23T19:51:24.929" v="2589"/>
          <ac:cxnSpMkLst>
            <pc:docMk/>
            <pc:sldMk cId="2617900651" sldId="1155"/>
            <ac:cxnSpMk id="30" creationId="{45EBE09A-4ACE-47AF-B182-551B0E38B46A}"/>
          </ac:cxnSpMkLst>
        </pc:cxnChg>
        <pc:cxnChg chg="add mod">
          <ac:chgData name="yinan an" userId="6b0bfccab92d0c50" providerId="LiveId" clId="{55E4E3CC-1097-423C-825D-45F748972BAB}" dt="2020-12-23T19:51:24.929" v="2589"/>
          <ac:cxnSpMkLst>
            <pc:docMk/>
            <pc:sldMk cId="2617900651" sldId="1155"/>
            <ac:cxnSpMk id="32" creationId="{FB3A520D-917E-47B5-AD1A-9D3E38F89405}"/>
          </ac:cxnSpMkLst>
        </pc:cxnChg>
        <pc:cxnChg chg="add mod">
          <ac:chgData name="yinan an" userId="6b0bfccab92d0c50" providerId="LiveId" clId="{55E4E3CC-1097-423C-825D-45F748972BAB}" dt="2020-12-23T19:51:24.929" v="2589"/>
          <ac:cxnSpMkLst>
            <pc:docMk/>
            <pc:sldMk cId="2617900651" sldId="1155"/>
            <ac:cxnSpMk id="35" creationId="{01939636-90A8-40F7-B193-B02CA3F52C79}"/>
          </ac:cxnSpMkLst>
        </pc:cxnChg>
        <pc:cxnChg chg="add mod">
          <ac:chgData name="yinan an" userId="6b0bfccab92d0c50" providerId="LiveId" clId="{55E4E3CC-1097-423C-825D-45F748972BAB}" dt="2020-12-23T19:51:24.929" v="2589"/>
          <ac:cxnSpMkLst>
            <pc:docMk/>
            <pc:sldMk cId="2617900651" sldId="1155"/>
            <ac:cxnSpMk id="37" creationId="{6BA3E9B5-5E14-4C99-8FF4-951FE06C0504}"/>
          </ac:cxnSpMkLst>
        </pc:cxnChg>
        <pc:cxnChg chg="add mod">
          <ac:chgData name="yinan an" userId="6b0bfccab92d0c50" providerId="LiveId" clId="{55E4E3CC-1097-423C-825D-45F748972BAB}" dt="2020-12-23T19:51:24.929" v="2589"/>
          <ac:cxnSpMkLst>
            <pc:docMk/>
            <pc:sldMk cId="2617900651" sldId="1155"/>
            <ac:cxnSpMk id="38" creationId="{81704ED3-16B2-4AB2-9BA2-521B022CABA6}"/>
          </ac:cxnSpMkLst>
        </pc:cxnChg>
      </pc:sldChg>
      <pc:sldChg chg="modSp del mod">
        <pc:chgData name="yinan an" userId="6b0bfccab92d0c50" providerId="LiveId" clId="{55E4E3CC-1097-423C-825D-45F748972BAB}" dt="2021-01-11T01:18:14.184" v="2893" actId="2696"/>
        <pc:sldMkLst>
          <pc:docMk/>
          <pc:sldMk cId="4099414000" sldId="1156"/>
        </pc:sldMkLst>
        <pc:spChg chg="mod">
          <ac:chgData name="yinan an" userId="6b0bfccab92d0c50" providerId="LiveId" clId="{55E4E3CC-1097-423C-825D-45F748972BAB}" dt="2020-12-23T21:28:58.983" v="2697" actId="113"/>
          <ac:spMkLst>
            <pc:docMk/>
            <pc:sldMk cId="4099414000" sldId="1156"/>
            <ac:spMk id="3" creationId="{DE8458C0-04B1-4D2F-8C3E-A98E6C7112C3}"/>
          </ac:spMkLst>
        </pc:spChg>
      </pc:sldChg>
      <pc:sldChg chg="modSp add del mod">
        <pc:chgData name="yinan an" userId="6b0bfccab92d0c50" providerId="LiveId" clId="{55E4E3CC-1097-423C-825D-45F748972BAB}" dt="2020-12-29T07:06:04.562" v="2720"/>
        <pc:sldMkLst>
          <pc:docMk/>
          <pc:sldMk cId="1114011325" sldId="1157"/>
        </pc:sldMkLst>
        <pc:spChg chg="mod">
          <ac:chgData name="yinan an" userId="6b0bfccab92d0c50" providerId="LiveId" clId="{55E4E3CC-1097-423C-825D-45F748972BAB}" dt="2020-12-14T00:46:01.119" v="2479" actId="6549"/>
          <ac:spMkLst>
            <pc:docMk/>
            <pc:sldMk cId="1114011325" sldId="1157"/>
            <ac:spMk id="3" creationId="{A8CF3A1B-6B91-0143-A375-DA39EDAF685D}"/>
          </ac:spMkLst>
        </pc:spChg>
      </pc:sldChg>
      <pc:sldChg chg="addSp modSp mod">
        <pc:chgData name="yinan an" userId="6b0bfccab92d0c50" providerId="LiveId" clId="{55E4E3CC-1097-423C-825D-45F748972BAB}" dt="2021-01-09T22:57:41.512" v="2829" actId="1076"/>
        <pc:sldMkLst>
          <pc:docMk/>
          <pc:sldMk cId="941899879" sldId="1158"/>
        </pc:sldMkLst>
        <pc:picChg chg="add mod">
          <ac:chgData name="yinan an" userId="6b0bfccab92d0c50" providerId="LiveId" clId="{55E4E3CC-1097-423C-825D-45F748972BAB}" dt="2021-01-09T22:57:41.512" v="2829" actId="1076"/>
          <ac:picMkLst>
            <pc:docMk/>
            <pc:sldMk cId="941899879" sldId="1158"/>
            <ac:picMk id="4" creationId="{B36984A6-7E80-400C-AB98-DC479C98DD34}"/>
          </ac:picMkLst>
        </pc:picChg>
      </pc:sldChg>
      <pc:sldChg chg="addSp delSp modSp mod">
        <pc:chgData name="yinan an" userId="6b0bfccab92d0c50" providerId="LiveId" clId="{55E4E3CC-1097-423C-825D-45F748972BAB}" dt="2021-01-09T22:58:16.911" v="2830" actId="1076"/>
        <pc:sldMkLst>
          <pc:docMk/>
          <pc:sldMk cId="3663287897" sldId="1159"/>
        </pc:sldMkLst>
        <pc:spChg chg="add del mod">
          <ac:chgData name="yinan an" userId="6b0bfccab92d0c50" providerId="LiveId" clId="{55E4E3CC-1097-423C-825D-45F748972BAB}" dt="2020-12-13T19:41:36.021" v="1673" actId="22"/>
          <ac:spMkLst>
            <pc:docMk/>
            <pc:sldMk cId="3663287897" sldId="1159"/>
            <ac:spMk id="6" creationId="{76D703FA-25A8-4219-AEF5-32BA9D6C4899}"/>
          </ac:spMkLst>
        </pc:spChg>
        <pc:picChg chg="del">
          <ac:chgData name="yinan an" userId="6b0bfccab92d0c50" providerId="LiveId" clId="{55E4E3CC-1097-423C-825D-45F748972BAB}" dt="2020-12-13T19:38:04.328" v="1668" actId="478"/>
          <ac:picMkLst>
            <pc:docMk/>
            <pc:sldMk cId="3663287897" sldId="1159"/>
            <ac:picMk id="5" creationId="{348BE843-31DD-4F33-834C-0FC411640E58}"/>
          </ac:picMkLst>
        </pc:picChg>
        <pc:picChg chg="add mod ord">
          <ac:chgData name="yinan an" userId="6b0bfccab92d0c50" providerId="LiveId" clId="{55E4E3CC-1097-423C-825D-45F748972BAB}" dt="2021-01-09T22:58:16.911" v="2830" actId="1076"/>
          <ac:picMkLst>
            <pc:docMk/>
            <pc:sldMk cId="3663287897" sldId="1159"/>
            <ac:picMk id="8" creationId="{C520C07C-D155-4E51-8D96-256F2F0FD0F3}"/>
          </ac:picMkLst>
        </pc:picChg>
      </pc:sldChg>
      <pc:sldChg chg="addSp delSp modSp del mod ord modAnim">
        <pc:chgData name="yinan an" userId="6b0bfccab92d0c50" providerId="LiveId" clId="{55E4E3CC-1097-423C-825D-45F748972BAB}" dt="2021-01-11T01:18:03.349" v="2892" actId="2696"/>
        <pc:sldMkLst>
          <pc:docMk/>
          <pc:sldMk cId="3153528815" sldId="1160"/>
        </pc:sldMkLst>
        <pc:spChg chg="add del">
          <ac:chgData name="yinan an" userId="6b0bfccab92d0c50" providerId="LiveId" clId="{55E4E3CC-1097-423C-825D-45F748972BAB}" dt="2020-12-23T21:31:30.440" v="2702" actId="22"/>
          <ac:spMkLst>
            <pc:docMk/>
            <pc:sldMk cId="3153528815" sldId="1160"/>
            <ac:spMk id="4" creationId="{632565B5-1AE4-4E68-A398-F512C45D1A3C}"/>
          </ac:spMkLst>
        </pc:spChg>
        <pc:spChg chg="add mod">
          <ac:chgData name="yinan an" userId="6b0bfccab92d0c50" providerId="LiveId" clId="{55E4E3CC-1097-423C-825D-45F748972BAB}" dt="2020-12-23T21:37:44.990" v="2718" actId="113"/>
          <ac:spMkLst>
            <pc:docMk/>
            <pc:sldMk cId="3153528815" sldId="1160"/>
            <ac:spMk id="6" creationId="{CB3502B8-83C1-49EB-92B4-F4DB32EE657D}"/>
          </ac:spMkLst>
        </pc:spChg>
        <pc:spChg chg="add mod">
          <ac:chgData name="yinan an" userId="6b0bfccab92d0c50" providerId="LiveId" clId="{55E4E3CC-1097-423C-825D-45F748972BAB}" dt="2020-12-23T21:37:32.852" v="2716" actId="20577"/>
          <ac:spMkLst>
            <pc:docMk/>
            <pc:sldMk cId="3153528815" sldId="1160"/>
            <ac:spMk id="7" creationId="{860F8746-F824-4914-AD99-A8A4010B241E}"/>
          </ac:spMkLst>
        </pc:spChg>
      </pc:sldChg>
      <pc:sldChg chg="addSp modSp new mod setBg">
        <pc:chgData name="yinan an" userId="6b0bfccab92d0c50" providerId="LiveId" clId="{55E4E3CC-1097-423C-825D-45F748972BAB}" dt="2021-01-09T23:58:58.875" v="2841" actId="1076"/>
        <pc:sldMkLst>
          <pc:docMk/>
          <pc:sldMk cId="799325869" sldId="1161"/>
        </pc:sldMkLst>
        <pc:spChg chg="mod ord">
          <ac:chgData name="yinan an" userId="6b0bfccab92d0c50" providerId="LiveId" clId="{55E4E3CC-1097-423C-825D-45F748972BAB}" dt="2020-12-23T20:41:45.883" v="2632" actId="26606"/>
          <ac:spMkLst>
            <pc:docMk/>
            <pc:sldMk cId="799325869" sldId="1161"/>
            <ac:spMk id="2" creationId="{F79FFC79-6976-4480-A42A-03D8497326FE}"/>
          </ac:spMkLst>
        </pc:spChg>
        <pc:picChg chg="add mod">
          <ac:chgData name="yinan an" userId="6b0bfccab92d0c50" providerId="LiveId" clId="{55E4E3CC-1097-423C-825D-45F748972BAB}" dt="2021-01-09T23:58:58.875" v="2841" actId="1076"/>
          <ac:picMkLst>
            <pc:docMk/>
            <pc:sldMk cId="799325869" sldId="1161"/>
            <ac:picMk id="4" creationId="{360AA899-112E-49D9-BB8A-F20496F6C249}"/>
          </ac:picMkLst>
        </pc:picChg>
      </pc:sldChg>
      <pc:sldChg chg="add del">
        <pc:chgData name="yinan an" userId="6b0bfccab92d0c50" providerId="LiveId" clId="{55E4E3CC-1097-423C-825D-45F748972BAB}" dt="2020-12-23T21:36:07.208" v="2710" actId="2696"/>
        <pc:sldMkLst>
          <pc:docMk/>
          <pc:sldMk cId="2214027293" sldId="1162"/>
        </pc:sldMkLst>
      </pc:sldChg>
      <pc:sldChg chg="add">
        <pc:chgData name="yinan an" userId="6b0bfccab92d0c50" providerId="LiveId" clId="{55E4E3CC-1097-423C-825D-45F748972BAB}" dt="2020-12-29T07:05:19.412" v="2719"/>
        <pc:sldMkLst>
          <pc:docMk/>
          <pc:sldMk cId="2247756095" sldId="1162"/>
        </pc:sldMkLst>
      </pc:sldChg>
      <pc:sldChg chg="modSp add mod setBg">
        <pc:chgData name="yinan an" userId="6b0bfccab92d0c50" providerId="LiveId" clId="{55E4E3CC-1097-423C-825D-45F748972BAB}" dt="2021-01-10T16:41:38.111" v="2870"/>
        <pc:sldMkLst>
          <pc:docMk/>
          <pc:sldMk cId="2240996421" sldId="1163"/>
        </pc:sldMkLst>
        <pc:graphicFrameChg chg="mod modGraphic">
          <ac:chgData name="yinan an" userId="6b0bfccab92d0c50" providerId="LiveId" clId="{55E4E3CC-1097-423C-825D-45F748972BAB}" dt="2021-01-10T16:41:38.111" v="2870"/>
          <ac:graphicFrameMkLst>
            <pc:docMk/>
            <pc:sldMk cId="2240996421" sldId="1163"/>
            <ac:graphicFrameMk id="5" creationId="{E097D131-C6BE-4C47-BF0C-848DE08A3CE5}"/>
          </ac:graphicFrameMkLst>
        </pc:graphicFrameChg>
      </pc:sldChg>
      <pc:sldChg chg="add setBg">
        <pc:chgData name="yinan an" userId="6b0bfccab92d0c50" providerId="LiveId" clId="{55E4E3CC-1097-423C-825D-45F748972BAB}" dt="2020-12-29T07:06:04.562" v="2720"/>
        <pc:sldMkLst>
          <pc:docMk/>
          <pc:sldMk cId="4005452434" sldId="1164"/>
        </pc:sldMkLst>
      </pc:sldChg>
      <pc:sldChg chg="modSp add mod ord">
        <pc:chgData name="yinan an" userId="6b0bfccab92d0c50" providerId="LiveId" clId="{55E4E3CC-1097-423C-825D-45F748972BAB}" dt="2021-01-05T05:52:38.025" v="2733"/>
        <pc:sldMkLst>
          <pc:docMk/>
          <pc:sldMk cId="2660683095" sldId="1165"/>
        </pc:sldMkLst>
        <pc:spChg chg="mod">
          <ac:chgData name="yinan an" userId="6b0bfccab92d0c50" providerId="LiveId" clId="{55E4E3CC-1097-423C-825D-45F748972BAB}" dt="2021-01-05T05:52:20.096" v="2731" actId="6549"/>
          <ac:spMkLst>
            <pc:docMk/>
            <pc:sldMk cId="2660683095" sldId="1165"/>
            <ac:spMk id="6" creationId="{9C12E3B7-1500-F542-B77C-E2896A458A46}"/>
          </ac:spMkLst>
        </pc:spChg>
      </pc:sldChg>
      <pc:sldChg chg="add">
        <pc:chgData name="yinan an" userId="6b0bfccab92d0c50" providerId="LiveId" clId="{55E4E3CC-1097-423C-825D-45F748972BAB}" dt="2020-12-29T07:06:04.562" v="2720"/>
        <pc:sldMkLst>
          <pc:docMk/>
          <pc:sldMk cId="443461979" sldId="1166"/>
        </pc:sldMkLst>
      </pc:sldChg>
      <pc:sldChg chg="modSp add mod">
        <pc:chgData name="yinan an" userId="6b0bfccab92d0c50" providerId="LiveId" clId="{55E4E3CC-1097-423C-825D-45F748972BAB}" dt="2021-01-09T21:49:51.467" v="2789" actId="5793"/>
        <pc:sldMkLst>
          <pc:docMk/>
          <pc:sldMk cId="2793794921" sldId="1167"/>
        </pc:sldMkLst>
        <pc:spChg chg="mod">
          <ac:chgData name="yinan an" userId="6b0bfccab92d0c50" providerId="LiveId" clId="{55E4E3CC-1097-423C-825D-45F748972BAB}" dt="2021-01-09T21:49:51.467" v="2789" actId="5793"/>
          <ac:spMkLst>
            <pc:docMk/>
            <pc:sldMk cId="2793794921" sldId="1167"/>
            <ac:spMk id="3" creationId="{DE8458C0-04B1-4D2F-8C3E-A98E6C7112C3}"/>
          </ac:spMkLst>
        </pc:spChg>
      </pc:sldChg>
      <pc:sldChg chg="modSp add mod">
        <pc:chgData name="yinan an" userId="6b0bfccab92d0c50" providerId="LiveId" clId="{55E4E3CC-1097-423C-825D-45F748972BAB}" dt="2021-01-09T21:52:17.164" v="2790" actId="20577"/>
        <pc:sldMkLst>
          <pc:docMk/>
          <pc:sldMk cId="284236669" sldId="1168"/>
        </pc:sldMkLst>
        <pc:spChg chg="mod">
          <ac:chgData name="yinan an" userId="6b0bfccab92d0c50" providerId="LiveId" clId="{55E4E3CC-1097-423C-825D-45F748972BAB}" dt="2021-01-09T21:52:17.164" v="2790" actId="20577"/>
          <ac:spMkLst>
            <pc:docMk/>
            <pc:sldMk cId="284236669" sldId="1168"/>
            <ac:spMk id="3" creationId="{A8CF3A1B-6B91-0143-A375-DA39EDAF685D}"/>
          </ac:spMkLst>
        </pc:spChg>
      </pc:sldChg>
      <pc:sldChg chg="addSp delSp modSp new mod ord">
        <pc:chgData name="yinan an" userId="6b0bfccab92d0c50" providerId="LiveId" clId="{55E4E3CC-1097-423C-825D-45F748972BAB}" dt="2021-01-09T23:55:20.503" v="2840" actId="1076"/>
        <pc:sldMkLst>
          <pc:docMk/>
          <pc:sldMk cId="2648598807" sldId="1169"/>
        </pc:sldMkLst>
        <pc:spChg chg="del">
          <ac:chgData name="yinan an" userId="6b0bfccab92d0c50" providerId="LiveId" clId="{55E4E3CC-1097-423C-825D-45F748972BAB}" dt="2021-01-09T22:51:27.375" v="2822" actId="478"/>
          <ac:spMkLst>
            <pc:docMk/>
            <pc:sldMk cId="2648598807" sldId="1169"/>
            <ac:spMk id="2" creationId="{4A8EAD96-1AF0-4BB1-BC76-0DA6F73B4BC5}"/>
          </ac:spMkLst>
        </pc:spChg>
        <pc:spChg chg="add del">
          <ac:chgData name="yinan an" userId="6b0bfccab92d0c50" providerId="LiveId" clId="{55E4E3CC-1097-423C-825D-45F748972BAB}" dt="2021-01-09T22:51:08.383" v="2821" actId="22"/>
          <ac:spMkLst>
            <pc:docMk/>
            <pc:sldMk cId="2648598807" sldId="1169"/>
            <ac:spMk id="3" creationId="{E522DD40-4405-4BB7-B6B9-EBA1BE66F0FB}"/>
          </ac:spMkLst>
        </pc:spChg>
        <pc:picChg chg="add del mod">
          <ac:chgData name="yinan an" userId="6b0bfccab92d0c50" providerId="LiveId" clId="{55E4E3CC-1097-423C-825D-45F748972BAB}" dt="2021-01-09T22:49:55.246" v="2820" actId="931"/>
          <ac:picMkLst>
            <pc:docMk/>
            <pc:sldMk cId="2648598807" sldId="1169"/>
            <ac:picMk id="6" creationId="{9DFA1DAE-AF42-48BD-BC94-FA58881A4AAE}"/>
          </ac:picMkLst>
        </pc:picChg>
        <pc:picChg chg="add mod ord">
          <ac:chgData name="yinan an" userId="6b0bfccab92d0c50" providerId="LiveId" clId="{55E4E3CC-1097-423C-825D-45F748972BAB}" dt="2021-01-09T23:55:20.503" v="2840" actId="1076"/>
          <ac:picMkLst>
            <pc:docMk/>
            <pc:sldMk cId="2648598807" sldId="1169"/>
            <ac:picMk id="8" creationId="{F53061FD-F49D-4244-A675-AAA9BBE3773D}"/>
          </ac:picMkLst>
        </pc:picChg>
      </pc:sldChg>
      <pc:sldChg chg="new del ord">
        <pc:chgData name="yinan an" userId="6b0bfccab92d0c50" providerId="LiveId" clId="{55E4E3CC-1097-423C-825D-45F748972BAB}" dt="2021-01-09T22:48:40.847" v="2817" actId="2696"/>
        <pc:sldMkLst>
          <pc:docMk/>
          <pc:sldMk cId="2873127548" sldId="1169"/>
        </pc:sldMkLst>
      </pc:sldChg>
      <pc:sldChg chg="addSp modSp new mod">
        <pc:chgData name="yinan an" userId="6b0bfccab92d0c50" providerId="LiveId" clId="{55E4E3CC-1097-423C-825D-45F748972BAB}" dt="2021-01-11T01:17:45.958" v="2891" actId="1076"/>
        <pc:sldMkLst>
          <pc:docMk/>
          <pc:sldMk cId="270273857" sldId="1170"/>
        </pc:sldMkLst>
        <pc:picChg chg="add mod">
          <ac:chgData name="yinan an" userId="6b0bfccab92d0c50" providerId="LiveId" clId="{55E4E3CC-1097-423C-825D-45F748972BAB}" dt="2021-01-11T01:17:45.958" v="2891" actId="1076"/>
          <ac:picMkLst>
            <pc:docMk/>
            <pc:sldMk cId="270273857" sldId="1170"/>
            <ac:picMk id="4" creationId="{967D972A-ABB2-4CE7-A919-F5470F8DE6BE}"/>
          </ac:picMkLst>
        </pc:picChg>
      </pc:sldChg>
      <pc:sldChg chg="new del ord">
        <pc:chgData name="yinan an" userId="6b0bfccab92d0c50" providerId="LiveId" clId="{55E4E3CC-1097-423C-825D-45F748972BAB}" dt="2021-01-11T01:17:26.009" v="2883" actId="2696"/>
        <pc:sldMkLst>
          <pc:docMk/>
          <pc:sldMk cId="2236690989" sldId="1171"/>
        </pc:sldMkLst>
      </pc:sldChg>
      <pc:sldChg chg="add del">
        <pc:chgData name="yinan an" userId="6b0bfccab92d0c50" providerId="LiveId" clId="{55E4E3CC-1097-423C-825D-45F748972BAB}" dt="2021-01-11T01:17:26.958" v="2884" actId="2696"/>
        <pc:sldMkLst>
          <pc:docMk/>
          <pc:sldMk cId="3589098057" sldId="1172"/>
        </pc:sldMkLst>
      </pc:sldChg>
      <pc:sldChg chg="modSp add mod">
        <pc:chgData name="yinan an" userId="6b0bfccab92d0c50" providerId="LiveId" clId="{55E4E3CC-1097-423C-825D-45F748972BAB}" dt="2021-01-11T01:17:31.797" v="2890"/>
        <pc:sldMkLst>
          <pc:docMk/>
          <pc:sldMk cId="498927257" sldId="1173"/>
        </pc:sldMkLst>
        <pc:spChg chg="mod">
          <ac:chgData name="yinan an" userId="6b0bfccab92d0c50" providerId="LiveId" clId="{55E4E3CC-1097-423C-825D-45F748972BAB}" dt="2021-01-11T01:17:31.797" v="2890"/>
          <ac:spMkLst>
            <pc:docMk/>
            <pc:sldMk cId="498927257" sldId="1173"/>
            <ac:spMk id="3" creationId="{9A9B5212-97A4-4918-B597-09A344392E0C}"/>
          </ac:spMkLst>
        </pc:spChg>
      </pc:sldChg>
      <pc:sldMasterChg chg="add del addSldLayout delSldLayout">
        <pc:chgData name="yinan an" userId="6b0bfccab92d0c50" providerId="LiveId" clId="{55E4E3CC-1097-423C-825D-45F748972BAB}" dt="2020-12-23T21:36:07.208" v="2710" actId="2696"/>
        <pc:sldMasterMkLst>
          <pc:docMk/>
          <pc:sldMasterMk cId="0" sldId="2147483648"/>
        </pc:sldMasterMkLst>
        <pc:sldLayoutChg chg="add del">
          <pc:chgData name="yinan an" userId="6b0bfccab92d0c50" providerId="LiveId" clId="{55E4E3CC-1097-423C-825D-45F748972BAB}" dt="2020-12-23T21:36:07.208" v="2710" actId="2696"/>
          <pc:sldLayoutMkLst>
            <pc:docMk/>
            <pc:sldMasterMk cId="0" sldId="2147483648"/>
            <pc:sldLayoutMk cId="3980222422" sldId="214748365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570B76-29CD-954F-87F6-267A3CC5CA40}" type="datetimeFigureOut">
              <a:rPr lang="en-US" smtClean="0"/>
              <a:t>1/10/2021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E6AF69-EFEA-A848-A87B-769B790849DF}" type="slidenum">
              <a:rPr lang="en-US" smtClean="0"/>
              <a:t>‹#›</a:t>
            </a:fld>
            <a:endParaRPr lang="en-US"/>
          </a:p>
        </p:txBody>
      </p:sp>
    </p:spTree>
    <p:extLst>
      <p:ext uri="{BB962C8B-B14F-4D97-AF65-F5344CB8AC3E}">
        <p14:creationId xmlns:p14="http://schemas.microsoft.com/office/powerpoint/2010/main" val="158301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B741975D-EC9C-A84A-A20B-1C36B1E66B93}" type="datetime1">
              <a:rPr lang="en-US" smtClean="0"/>
              <a:t>1/10/2021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EBABEB98-37D1-5C49-827F-EF87AC176EB7}" type="slidenum">
              <a:rPr lang="en-US" smtClean="0"/>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44456179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599" y="685800"/>
            <a:ext cx="9793111" cy="1095866"/>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1371599" y="1847654"/>
            <a:ext cx="8601957" cy="4088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38CDDE4-4072-874D-A870-AD21A3E70141}" type="datetime1">
              <a:rPr lang="en-US" smtClean="0"/>
              <a:t>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ABEB98-37D1-5C49-827F-EF87AC176EB7}" type="slidenum">
              <a:rPr lang="en-US" smtClean="0"/>
              <a:t>‹#›</a:t>
            </a:fld>
            <a:endParaRPr lang="en-US" dirty="0"/>
          </a:p>
        </p:txBody>
      </p:sp>
    </p:spTree>
    <p:extLst>
      <p:ext uri="{BB962C8B-B14F-4D97-AF65-F5344CB8AC3E}">
        <p14:creationId xmlns:p14="http://schemas.microsoft.com/office/powerpoint/2010/main" val="1104568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B8A8663-DE96-BA49-9BDD-E57EB5C3E290}" type="datetime1">
              <a:rPr lang="en-US" smtClean="0"/>
              <a:t>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ABEB98-37D1-5C49-827F-EF87AC176EB7}" type="slidenum">
              <a:rPr lang="en-US" smtClean="0"/>
              <a:t>‹#›</a:t>
            </a:fld>
            <a:endParaRPr lang="en-US" dirty="0"/>
          </a:p>
        </p:txBody>
      </p:sp>
    </p:spTree>
    <p:extLst>
      <p:ext uri="{BB962C8B-B14F-4D97-AF65-F5344CB8AC3E}">
        <p14:creationId xmlns:p14="http://schemas.microsoft.com/office/powerpoint/2010/main" val="3240906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D895412-B7E3-2545-B3F2-412FA0C3CB42}" type="datetime1">
              <a:rPr lang="en-US" smtClean="0"/>
              <a:t>1/10/2021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BABEB98-37D1-5C49-827F-EF87AC176EB7}" type="slidenum">
              <a:rPr lang="en-US" smtClean="0"/>
              <a:t>‹#›</a:t>
            </a:fld>
            <a:endParaRPr lang="en-US" dirty="0"/>
          </a:p>
        </p:txBody>
      </p:sp>
    </p:spTree>
    <p:extLst>
      <p:ext uri="{BB962C8B-B14F-4D97-AF65-F5344CB8AC3E}">
        <p14:creationId xmlns:p14="http://schemas.microsoft.com/office/powerpoint/2010/main" val="2679189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6636C8-80E9-734F-8C29-C87C82526B28}"/>
              </a:ext>
            </a:extLst>
          </p:cNvPr>
          <p:cNvSpPr>
            <a:spLocks noGrp="1"/>
          </p:cNvSpPr>
          <p:nvPr>
            <p:ph type="dt" sz="half" idx="10"/>
          </p:nvPr>
        </p:nvSpPr>
        <p:spPr/>
        <p:txBody>
          <a:bodyPr/>
          <a:lstStyle>
            <a:lvl1pPr>
              <a:defRPr/>
            </a:lvl1pPr>
          </a:lstStyle>
          <a:p>
            <a:endParaRPr lang="en-US" altLang="zh-TW" dirty="0"/>
          </a:p>
        </p:txBody>
      </p:sp>
      <p:sp>
        <p:nvSpPr>
          <p:cNvPr id="3" name="Footer Placeholder 2">
            <a:extLst>
              <a:ext uri="{FF2B5EF4-FFF2-40B4-BE49-F238E27FC236}">
                <a16:creationId xmlns:a16="http://schemas.microsoft.com/office/drawing/2014/main" id="{1E3D057E-1120-6341-B4A9-6901E5DEB786}"/>
              </a:ext>
            </a:extLst>
          </p:cNvPr>
          <p:cNvSpPr>
            <a:spLocks noGrp="1"/>
          </p:cNvSpPr>
          <p:nvPr>
            <p:ph type="ftr" sz="quarter" idx="11"/>
          </p:nvPr>
        </p:nvSpPr>
        <p:spPr/>
        <p:txBody>
          <a:bodyPr/>
          <a:lstStyle>
            <a:lvl1pPr>
              <a:defRPr/>
            </a:lvl1pPr>
          </a:lstStyle>
          <a:p>
            <a:endParaRPr lang="en-US" altLang="zh-TW" dirty="0"/>
          </a:p>
        </p:txBody>
      </p:sp>
      <p:sp>
        <p:nvSpPr>
          <p:cNvPr id="4" name="Slide Number Placeholder 3">
            <a:extLst>
              <a:ext uri="{FF2B5EF4-FFF2-40B4-BE49-F238E27FC236}">
                <a16:creationId xmlns:a16="http://schemas.microsoft.com/office/drawing/2014/main" id="{4BD19A8F-3563-F148-9551-B9AED16A36AA}"/>
              </a:ext>
            </a:extLst>
          </p:cNvPr>
          <p:cNvSpPr>
            <a:spLocks noGrp="1"/>
          </p:cNvSpPr>
          <p:nvPr>
            <p:ph type="sldNum" sz="quarter" idx="12"/>
          </p:nvPr>
        </p:nvSpPr>
        <p:spPr/>
        <p:txBody>
          <a:bodyPr/>
          <a:lstStyle>
            <a:lvl1pPr>
              <a:defRPr/>
            </a:lvl1pPr>
          </a:lstStyle>
          <a:p>
            <a:fld id="{48315202-2E4F-6442-9E45-923444CBC151}" type="slidenum">
              <a:rPr lang="zh-TW" altLang="en-US"/>
              <a:pPr/>
              <a:t>‹#›</a:t>
            </a:fld>
            <a:endParaRPr lang="en-US" altLang="zh-TW" dirty="0"/>
          </a:p>
        </p:txBody>
      </p:sp>
    </p:spTree>
    <p:extLst>
      <p:ext uri="{BB962C8B-B14F-4D97-AF65-F5344CB8AC3E}">
        <p14:creationId xmlns:p14="http://schemas.microsoft.com/office/powerpoint/2010/main" val="20270544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C0EE8A6-03F3-BB40-94A4-88505F69CE9B}" type="datetime1">
              <a:rPr lang="en-US" smtClean="0"/>
              <a:t>1/10/2021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EBABEB98-37D1-5C49-827F-EF87AC176EB7}" type="slidenum">
              <a:rPr lang="en-US" smtClean="0"/>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28584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defTabSz="914400" rtl="0" eaLnBrk="1" latinLnBrk="0" hangingPunct="1">
        <a:lnSpc>
          <a:spcPct val="89000"/>
        </a:lnSpc>
        <a:spcBef>
          <a:spcPct val="0"/>
        </a:spcBef>
        <a:buNone/>
        <a:defRPr sz="4400" kern="1200" baseline="0">
          <a:solidFill>
            <a:schemeClr val="tx2"/>
          </a:solidFill>
          <a:latin typeface="LiSong Pro Light" panose="02020300000000000000" pitchFamily="18" charset="-120"/>
          <a:ea typeface="LiSong Pro Light" panose="02020300000000000000" pitchFamily="18" charset="-120"/>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LiSong Pro Light" panose="02020300000000000000" pitchFamily="18" charset="-120"/>
          <a:ea typeface="LiSong Pro Light" panose="02020300000000000000" pitchFamily="18" charset="-120"/>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LiSong Pro Light" panose="02020300000000000000" pitchFamily="18" charset="-120"/>
          <a:ea typeface="LiSong Pro Light" panose="02020300000000000000" pitchFamily="18" charset="-120"/>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LiSong Pro Light" panose="02020300000000000000" pitchFamily="18" charset="-120"/>
          <a:ea typeface="LiSong Pro Light" panose="02020300000000000000" pitchFamily="18" charset="-120"/>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LiSong Pro Light" panose="02020300000000000000" pitchFamily="18" charset="-120"/>
          <a:ea typeface="LiSong Pro Light" panose="02020300000000000000" pitchFamily="18" charset="-120"/>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LiSong Pro Light" panose="02020300000000000000" pitchFamily="18" charset="-120"/>
          <a:ea typeface="LiSong Pro Light" panose="02020300000000000000" pitchFamily="18" charset="-120"/>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9B5212-97A4-4918-B597-09A344392E0C}"/>
              </a:ext>
            </a:extLst>
          </p:cNvPr>
          <p:cNvSpPr>
            <a:spLocks noGrp="1"/>
          </p:cNvSpPr>
          <p:nvPr>
            <p:ph idx="1"/>
          </p:nvPr>
        </p:nvSpPr>
        <p:spPr/>
        <p:txBody>
          <a:bodyPr>
            <a:normAutofit/>
          </a:bodyPr>
          <a:lstStyle/>
          <a:p>
            <a:pPr marL="0" indent="0">
              <a:buNone/>
            </a:pPr>
            <a:r>
              <a:rPr lang="zh-TW" altLang="en-US" sz="4000" b="1" dirty="0"/>
              <a:t>列王記上、下                </a:t>
            </a:r>
            <a:r>
              <a:rPr lang="zh-CN" altLang="en-US" sz="4000" b="1" dirty="0"/>
              <a:t>第二课</a:t>
            </a:r>
            <a:endParaRPr lang="en-US" sz="4000" dirty="0"/>
          </a:p>
        </p:txBody>
      </p:sp>
      <p:sp>
        <p:nvSpPr>
          <p:cNvPr id="4" name="Slide Number Placeholder 3">
            <a:extLst>
              <a:ext uri="{FF2B5EF4-FFF2-40B4-BE49-F238E27FC236}">
                <a16:creationId xmlns:a16="http://schemas.microsoft.com/office/drawing/2014/main" id="{30A937BB-6D0E-435D-8A8F-52944C1D4016}"/>
              </a:ext>
            </a:extLst>
          </p:cNvPr>
          <p:cNvSpPr>
            <a:spLocks noGrp="1"/>
          </p:cNvSpPr>
          <p:nvPr>
            <p:ph type="sldNum" sz="quarter" idx="12"/>
          </p:nvPr>
        </p:nvSpPr>
        <p:spPr/>
        <p:txBody>
          <a:bodyPr/>
          <a:lstStyle/>
          <a:p>
            <a:fld id="{EBABEB98-37D1-5C49-827F-EF87AC176EB7}" type="slidenum">
              <a:rPr lang="en-US" smtClean="0"/>
              <a:t>1</a:t>
            </a:fld>
            <a:endParaRPr lang="en-US" dirty="0"/>
          </a:p>
        </p:txBody>
      </p:sp>
    </p:spTree>
    <p:extLst>
      <p:ext uri="{BB962C8B-B14F-4D97-AF65-F5344CB8AC3E}">
        <p14:creationId xmlns:p14="http://schemas.microsoft.com/office/powerpoint/2010/main" val="498927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64E7C-C31F-EF48-8AD0-4E312F2547CC}"/>
              </a:ext>
            </a:extLst>
          </p:cNvPr>
          <p:cNvSpPr>
            <a:spLocks noGrp="1"/>
          </p:cNvSpPr>
          <p:nvPr>
            <p:ph type="title"/>
          </p:nvPr>
        </p:nvSpPr>
        <p:spPr>
          <a:xfrm>
            <a:off x="862485" y="422910"/>
            <a:ext cx="9961725" cy="605790"/>
          </a:xfrm>
        </p:spPr>
        <p:txBody>
          <a:bodyPr>
            <a:normAutofit/>
          </a:bodyPr>
          <a:lstStyle/>
          <a:p>
            <a:r>
              <a:rPr lang="zh-TW" altLang="en-US" b="1" dirty="0"/>
              <a:t>列王記上、下</a:t>
            </a:r>
            <a:endParaRPr kumimoji="1" lang="zh-TW" altLang="en-US" dirty="0"/>
          </a:p>
        </p:txBody>
      </p:sp>
      <p:sp>
        <p:nvSpPr>
          <p:cNvPr id="4" name="Slide Number Placeholder 3">
            <a:extLst>
              <a:ext uri="{FF2B5EF4-FFF2-40B4-BE49-F238E27FC236}">
                <a16:creationId xmlns:a16="http://schemas.microsoft.com/office/drawing/2014/main" id="{47BADE3C-6890-DC4E-BD13-2561EF954E4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ABEB98-37D1-5C49-827F-EF87AC176EB7}" type="slidenum">
              <a:rPr kumimoji="0" lang="en-US" sz="1200" b="0" i="0" u="none" strike="noStrike" kern="1200" cap="none" spc="0" normalizeH="0" baseline="0" noProof="0" smtClean="0">
                <a:ln>
                  <a:noFill/>
                </a:ln>
                <a:solidFill>
                  <a:srgbClr val="455F51"/>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455F51"/>
              </a:solidFill>
              <a:effectLst/>
              <a:uLnTx/>
              <a:uFillTx/>
              <a:latin typeface="Franklin Gothic Book" panose="020B0503020102020204"/>
              <a:ea typeface="+mn-ea"/>
              <a:cs typeface="+mn-cs"/>
            </a:endParaRPr>
          </a:p>
        </p:txBody>
      </p:sp>
      <p:sp>
        <p:nvSpPr>
          <p:cNvPr id="6" name="Content Placeholder 5">
            <a:extLst>
              <a:ext uri="{FF2B5EF4-FFF2-40B4-BE49-F238E27FC236}">
                <a16:creationId xmlns:a16="http://schemas.microsoft.com/office/drawing/2014/main" id="{9C12E3B7-1500-F542-B77C-E2896A458A46}"/>
              </a:ext>
            </a:extLst>
          </p:cNvPr>
          <p:cNvSpPr>
            <a:spLocks noGrp="1"/>
          </p:cNvSpPr>
          <p:nvPr>
            <p:ph idx="1"/>
          </p:nvPr>
        </p:nvSpPr>
        <p:spPr>
          <a:xfrm>
            <a:off x="1005840" y="1657349"/>
            <a:ext cx="10705995" cy="5019023"/>
          </a:xfrm>
        </p:spPr>
        <p:txBody>
          <a:bodyPr>
            <a:normAutofit/>
          </a:bodyPr>
          <a:lstStyle/>
          <a:p>
            <a:pPr marL="0" indent="0">
              <a:buNone/>
            </a:pPr>
            <a:r>
              <a:rPr kumimoji="1" lang="zh-TW" altLang="en-US" dirty="0">
                <a:solidFill>
                  <a:srgbClr val="0432FF"/>
                </a:solidFill>
              </a:rPr>
              <a:t>觀察與分析</a:t>
            </a:r>
            <a:endParaRPr kumimoji="1" lang="en-US" altLang="zh-TW" dirty="0">
              <a:solidFill>
                <a:srgbClr val="0432FF"/>
              </a:solidFill>
            </a:endParaRPr>
          </a:p>
          <a:p>
            <a:pPr marL="0" indent="0">
              <a:buNone/>
            </a:pPr>
            <a:r>
              <a:rPr lang="zh-TW" altLang="en-US" b="1" i="0" dirty="0">
                <a:solidFill>
                  <a:schemeClr val="accent3">
                    <a:lumMod val="50000"/>
                  </a:schemeClr>
                </a:solidFill>
                <a:effectLst/>
                <a:latin typeface="宋体" panose="02010600030101010101" pitchFamily="2" charset="-122"/>
                <a:ea typeface="宋体" panose="02010600030101010101" pitchFamily="2" charset="-122"/>
              </a:rPr>
              <a:t>所羅門被立為王</a:t>
            </a:r>
            <a:endParaRPr lang="en-US" altLang="zh-TW" b="1" i="0" dirty="0">
              <a:solidFill>
                <a:schemeClr val="accent3">
                  <a:lumMod val="50000"/>
                </a:schemeClr>
              </a:solidFill>
              <a:effectLst/>
              <a:latin typeface="宋体" panose="02010600030101010101" pitchFamily="2" charset="-122"/>
              <a:ea typeface="宋体" panose="02010600030101010101" pitchFamily="2" charset="-122"/>
            </a:endParaRPr>
          </a:p>
          <a:p>
            <a:pPr marL="0" indent="0">
              <a:buNone/>
            </a:pPr>
            <a:r>
              <a:rPr lang="zh-TW" altLang="en-US" b="0" i="0" dirty="0">
                <a:solidFill>
                  <a:schemeClr val="accent3">
                    <a:lumMod val="50000"/>
                  </a:schemeClr>
                </a:solidFill>
                <a:effectLst/>
                <a:latin typeface="宋体" panose="02010600030101010101" pitchFamily="2" charset="-122"/>
                <a:ea typeface="宋体" panose="02010600030101010101" pitchFamily="2" charset="-122"/>
              </a:rPr>
              <a:t>若所羅門是上帝所命定的繼承者，誰也不能謀篡他的王位。</a:t>
            </a:r>
            <a:endParaRPr lang="en-US" altLang="zh-TW" b="0" i="0" dirty="0">
              <a:solidFill>
                <a:schemeClr val="accent3">
                  <a:lumMod val="50000"/>
                </a:schemeClr>
              </a:solidFill>
              <a:effectLst/>
              <a:latin typeface="宋体" panose="02010600030101010101" pitchFamily="2" charset="-122"/>
              <a:ea typeface="宋体" panose="02010600030101010101" pitchFamily="2" charset="-122"/>
            </a:endParaRPr>
          </a:p>
          <a:p>
            <a:pPr marL="0" indent="0">
              <a:buNone/>
            </a:pPr>
            <a:r>
              <a:rPr lang="zh-TW" altLang="en-US" b="0" i="0" dirty="0">
                <a:solidFill>
                  <a:schemeClr val="accent3">
                    <a:lumMod val="50000"/>
                  </a:schemeClr>
                </a:solidFill>
                <a:effectLst/>
                <a:latin typeface="宋体" panose="02010600030101010101" pitchFamily="2" charset="-122"/>
                <a:ea typeface="宋体" panose="02010600030101010101" pitchFamily="2" charset="-122"/>
              </a:rPr>
              <a:t>在代上二十三：</a:t>
            </a:r>
            <a:r>
              <a:rPr lang="en-US" altLang="zh-TW" b="0" i="0" dirty="0">
                <a:solidFill>
                  <a:schemeClr val="accent3">
                    <a:lumMod val="50000"/>
                  </a:schemeClr>
                </a:solidFill>
                <a:effectLst/>
                <a:latin typeface="宋体" panose="02010600030101010101" pitchFamily="2" charset="-122"/>
                <a:ea typeface="宋体" panose="02010600030101010101" pitchFamily="2" charset="-122"/>
              </a:rPr>
              <a:t>1 </a:t>
            </a:r>
            <a:r>
              <a:rPr lang="zh-TW" altLang="en-US" b="0" i="0" dirty="0">
                <a:solidFill>
                  <a:schemeClr val="accent3">
                    <a:lumMod val="50000"/>
                  </a:schemeClr>
                </a:solidFill>
                <a:effectLst/>
                <a:latin typeface="宋体" panose="02010600030101010101" pitchFamily="2" charset="-122"/>
                <a:ea typeface="宋体" panose="02010600030101010101" pitchFamily="2" charset="-122"/>
              </a:rPr>
              <a:t>說：“大衛年紀老邁，日子滿足，就立他兒子所羅門作以色列的王。”代上二十九：</a:t>
            </a:r>
            <a:r>
              <a:rPr lang="en-US" altLang="zh-TW" b="0" i="0" dirty="0">
                <a:solidFill>
                  <a:schemeClr val="accent3">
                    <a:lumMod val="50000"/>
                  </a:schemeClr>
                </a:solidFill>
                <a:effectLst/>
                <a:latin typeface="宋体" panose="02010600030101010101" pitchFamily="2" charset="-122"/>
                <a:ea typeface="宋体" panose="02010600030101010101" pitchFamily="2" charset="-122"/>
              </a:rPr>
              <a:t>22 </a:t>
            </a:r>
            <a:r>
              <a:rPr lang="zh-TW" altLang="en-US" b="0" i="0" dirty="0">
                <a:solidFill>
                  <a:schemeClr val="accent3">
                    <a:lumMod val="50000"/>
                  </a:schemeClr>
                </a:solidFill>
                <a:effectLst/>
                <a:latin typeface="宋体" panose="02010600030101010101" pitchFamily="2" charset="-122"/>
                <a:ea typeface="宋体" panose="02010600030101010101" pitchFamily="2" charset="-122"/>
              </a:rPr>
              <a:t>又說：“他們奉耶和華的命，再膏大衛的兒子所羅門作王，又膏撒督作祭司。”在這兩段經文之間，編纂者一再告訴我們，所羅門是繼承王位的人：</a:t>
            </a:r>
            <a:endParaRPr lang="en-US" altLang="zh-TW" b="0" i="0" dirty="0">
              <a:solidFill>
                <a:schemeClr val="accent3">
                  <a:lumMod val="50000"/>
                </a:schemeClr>
              </a:solidFill>
              <a:effectLst/>
              <a:latin typeface="宋体" panose="02010600030101010101" pitchFamily="2" charset="-122"/>
              <a:ea typeface="宋体" panose="02010600030101010101" pitchFamily="2" charset="-122"/>
            </a:endParaRPr>
          </a:p>
          <a:p>
            <a:pPr algn="l"/>
            <a:r>
              <a:rPr lang="zh-TW" altLang="en-US" b="0" i="0" dirty="0">
                <a:solidFill>
                  <a:schemeClr val="accent3">
                    <a:lumMod val="50000"/>
                  </a:schemeClr>
                </a:solidFill>
                <a:effectLst/>
                <a:latin typeface="宋体" panose="02010600030101010101" pitchFamily="2" charset="-122"/>
                <a:ea typeface="宋体" panose="02010600030101010101" pitchFamily="2" charset="-122"/>
              </a:rPr>
              <a:t>以色列各支派的領袖和會眾知道所羅門是繼承王位的人</a:t>
            </a:r>
            <a:r>
              <a:rPr lang="en-US" altLang="zh-TW" b="0" i="0" dirty="0">
                <a:solidFill>
                  <a:schemeClr val="accent3">
                    <a:lumMod val="50000"/>
                  </a:schemeClr>
                </a:solidFill>
                <a:effectLst/>
                <a:latin typeface="宋体" panose="02010600030101010101" pitchFamily="2" charset="-122"/>
                <a:ea typeface="宋体" panose="02010600030101010101" pitchFamily="2" charset="-122"/>
              </a:rPr>
              <a:t>:</a:t>
            </a:r>
            <a:r>
              <a:rPr lang="zh-TW" altLang="en-US" b="0" i="0" dirty="0">
                <a:solidFill>
                  <a:schemeClr val="accent3">
                    <a:lumMod val="50000"/>
                  </a:schemeClr>
                </a:solidFill>
                <a:effectLst/>
                <a:latin typeface="宋体" panose="02010600030101010101" pitchFamily="2" charset="-122"/>
                <a:ea typeface="宋体" panose="02010600030101010101" pitchFamily="2" charset="-122"/>
              </a:rPr>
              <a:t>代上二十二：</a:t>
            </a:r>
            <a:r>
              <a:rPr lang="en-US" altLang="zh-TW" b="0" i="0" dirty="0">
                <a:solidFill>
                  <a:schemeClr val="accent3">
                    <a:lumMod val="50000"/>
                  </a:schemeClr>
                </a:solidFill>
                <a:effectLst/>
                <a:latin typeface="宋体" panose="02010600030101010101" pitchFamily="2" charset="-122"/>
                <a:ea typeface="宋体" panose="02010600030101010101" pitchFamily="2" charset="-122"/>
              </a:rPr>
              <a:t>16 “</a:t>
            </a:r>
            <a:r>
              <a:rPr lang="zh-TW" altLang="en-US" b="0" i="0" dirty="0">
                <a:solidFill>
                  <a:schemeClr val="accent3">
                    <a:lumMod val="50000"/>
                  </a:schemeClr>
                </a:solidFill>
                <a:effectLst/>
                <a:latin typeface="宋体" panose="02010600030101010101" pitchFamily="2" charset="-122"/>
                <a:ea typeface="宋体" panose="02010600030101010101" pitchFamily="2" charset="-122"/>
              </a:rPr>
              <a:t>大衛又吩咐以色列的眾首領幫助他兒子所羅門，說：。。</a:t>
            </a:r>
            <a:r>
              <a:rPr lang="zh-TW" altLang="en-US" sz="1800" b="0" i="0" dirty="0">
                <a:solidFill>
                  <a:schemeClr val="accent3">
                    <a:lumMod val="50000"/>
                  </a:schemeClr>
                </a:solidFill>
                <a:effectLst/>
                <a:latin typeface="宋体" panose="02010600030101010101" pitchFamily="2" charset="-122"/>
                <a:ea typeface="宋体" panose="02010600030101010101" pitchFamily="2" charset="-122"/>
              </a:rPr>
              <a:t>代上二十八：</a:t>
            </a:r>
            <a:r>
              <a:rPr lang="en-US" altLang="zh-TW" sz="1800" b="0" i="0" dirty="0">
                <a:solidFill>
                  <a:schemeClr val="accent3">
                    <a:lumMod val="50000"/>
                  </a:schemeClr>
                </a:solidFill>
                <a:effectLst/>
                <a:latin typeface="宋体" panose="02010600030101010101" pitchFamily="2" charset="-122"/>
                <a:ea typeface="宋体" panose="02010600030101010101" pitchFamily="2" charset="-122"/>
              </a:rPr>
              <a:t>1-2</a:t>
            </a:r>
            <a:r>
              <a:rPr lang="zh-TW" altLang="en-US" sz="1800" b="0" i="0" dirty="0">
                <a:solidFill>
                  <a:schemeClr val="accent3">
                    <a:lumMod val="50000"/>
                  </a:schemeClr>
                </a:solidFill>
                <a:effectLst/>
                <a:latin typeface="宋体" panose="02010600030101010101" pitchFamily="2" charset="-122"/>
                <a:ea typeface="宋体" panose="02010600030101010101" pitchFamily="2" charset="-122"/>
              </a:rPr>
              <a:t>，</a:t>
            </a:r>
            <a:r>
              <a:rPr lang="en-US" altLang="zh-TW" sz="1800" b="0" i="0" dirty="0">
                <a:solidFill>
                  <a:schemeClr val="accent3">
                    <a:lumMod val="50000"/>
                  </a:schemeClr>
                </a:solidFill>
                <a:effectLst/>
                <a:latin typeface="宋体" panose="02010600030101010101" pitchFamily="2" charset="-122"/>
                <a:ea typeface="宋体" panose="02010600030101010101" pitchFamily="2" charset="-122"/>
              </a:rPr>
              <a:t>5-6 “</a:t>
            </a:r>
            <a:r>
              <a:rPr lang="zh-TW" altLang="en-US" sz="1800" b="0" i="0" dirty="0">
                <a:solidFill>
                  <a:schemeClr val="accent3">
                    <a:lumMod val="50000"/>
                  </a:schemeClr>
                </a:solidFill>
                <a:effectLst/>
                <a:latin typeface="宋体" panose="02010600030101010101" pitchFamily="2" charset="-122"/>
                <a:ea typeface="宋体" panose="02010600030101010101" pitchFamily="2" charset="-122"/>
              </a:rPr>
              <a:t>大衛招聚以色列各支派的首領和輪班服事王的軍長與千夫長、百夫長，掌管王和王子產業、牲畜的，並太監，以及大能的勇士，都到耶路撒冷來。大衛王就站起來說：</a:t>
            </a:r>
            <a:r>
              <a:rPr lang="en-US" altLang="zh-TW" sz="1800" b="0" i="0" dirty="0">
                <a:solidFill>
                  <a:schemeClr val="accent3">
                    <a:lumMod val="50000"/>
                  </a:schemeClr>
                </a:solidFill>
                <a:effectLst/>
                <a:latin typeface="宋体" panose="02010600030101010101" pitchFamily="2" charset="-122"/>
                <a:ea typeface="宋体" panose="02010600030101010101" pitchFamily="2" charset="-122"/>
              </a:rPr>
              <a:t>'</a:t>
            </a:r>
            <a:r>
              <a:rPr lang="zh-TW" altLang="en-US" sz="1800" b="0" i="0" dirty="0">
                <a:solidFill>
                  <a:schemeClr val="accent3">
                    <a:lumMod val="50000"/>
                  </a:schemeClr>
                </a:solidFill>
                <a:effectLst/>
                <a:latin typeface="宋体" panose="02010600030101010101" pitchFamily="2" charset="-122"/>
                <a:ea typeface="宋体" panose="02010600030101010101" pitchFamily="2" charset="-122"/>
              </a:rPr>
              <a:t>我的弟兄、我的百姓啊，你們當聽我言！。。耶和華賜我許多兒子，在我兒子中揀選所羅門坐耶和華的國位，治理以色列人。耶和華對我說： 「你兒子所羅門必建造我的殿和院宇，因為我揀選他作我的子，我也必作他的父。。。」</a:t>
            </a:r>
            <a:r>
              <a:rPr lang="en-US" altLang="zh-TW" sz="1800" b="0" i="0" dirty="0">
                <a:solidFill>
                  <a:schemeClr val="accent3">
                    <a:lumMod val="50000"/>
                  </a:schemeClr>
                </a:solidFill>
                <a:effectLst/>
                <a:latin typeface="宋体" panose="02010600030101010101" pitchFamily="2" charset="-122"/>
                <a:ea typeface="宋体" panose="02010600030101010101" pitchFamily="2" charset="-122"/>
              </a:rPr>
              <a:t>'”</a:t>
            </a:r>
          </a:p>
          <a:p>
            <a:pPr algn="l"/>
            <a:r>
              <a:rPr lang="zh-TW" altLang="en-US" sz="1800" b="0" i="0" dirty="0">
                <a:solidFill>
                  <a:schemeClr val="accent3">
                    <a:lumMod val="50000"/>
                  </a:schemeClr>
                </a:solidFill>
                <a:effectLst/>
                <a:latin typeface="宋体" panose="02010600030101010101" pitchFamily="2" charset="-122"/>
                <a:ea typeface="宋体" panose="02010600030101010101" pitchFamily="2" charset="-122"/>
              </a:rPr>
              <a:t>代上二十九：</a:t>
            </a:r>
            <a:r>
              <a:rPr lang="en-US" altLang="zh-TW" sz="1800" b="0" i="0" dirty="0">
                <a:solidFill>
                  <a:schemeClr val="accent3">
                    <a:lumMod val="50000"/>
                  </a:schemeClr>
                </a:solidFill>
                <a:effectLst/>
                <a:latin typeface="宋体" panose="02010600030101010101" pitchFamily="2" charset="-122"/>
                <a:ea typeface="宋体" panose="02010600030101010101" pitchFamily="2" charset="-122"/>
              </a:rPr>
              <a:t>1 “</a:t>
            </a:r>
            <a:r>
              <a:rPr lang="zh-TW" altLang="en-US" sz="1800" b="0" i="0" dirty="0">
                <a:solidFill>
                  <a:schemeClr val="accent3">
                    <a:lumMod val="50000"/>
                  </a:schemeClr>
                </a:solidFill>
                <a:effectLst/>
                <a:latin typeface="宋体" panose="02010600030101010101" pitchFamily="2" charset="-122"/>
                <a:ea typeface="宋体" panose="02010600030101010101" pitchFamily="2" charset="-122"/>
              </a:rPr>
              <a:t>大衛王對會眾說：</a:t>
            </a:r>
            <a:r>
              <a:rPr lang="en-US" altLang="zh-TW" sz="1800" b="0" i="0" dirty="0">
                <a:solidFill>
                  <a:schemeClr val="accent3">
                    <a:lumMod val="50000"/>
                  </a:schemeClr>
                </a:solidFill>
                <a:effectLst/>
                <a:latin typeface="宋体" panose="02010600030101010101" pitchFamily="2" charset="-122"/>
                <a:ea typeface="宋体" panose="02010600030101010101" pitchFamily="2" charset="-122"/>
              </a:rPr>
              <a:t>'</a:t>
            </a:r>
            <a:r>
              <a:rPr lang="zh-TW" altLang="en-US" sz="1800" b="0" i="0" dirty="0">
                <a:solidFill>
                  <a:schemeClr val="accent3">
                    <a:lumMod val="50000"/>
                  </a:schemeClr>
                </a:solidFill>
                <a:effectLst/>
                <a:latin typeface="宋体" panose="02010600030101010101" pitchFamily="2" charset="-122"/>
                <a:ea typeface="宋体" panose="02010600030101010101" pitchFamily="2" charset="-122"/>
              </a:rPr>
              <a:t>我兒子所羅門是上帝特選的，還年幼嬌嫩。這工程甚大，因這殿不是為人，乃是為耶和華上帝建造的</a:t>
            </a:r>
            <a:r>
              <a:rPr lang="en-US" altLang="zh-TW" sz="1800" b="0" i="0" dirty="0">
                <a:solidFill>
                  <a:schemeClr val="accent3">
                    <a:lumMod val="50000"/>
                  </a:schemeClr>
                </a:solidFill>
                <a:effectLst/>
                <a:latin typeface="宋体" panose="02010600030101010101" pitchFamily="2" charset="-122"/>
                <a:ea typeface="宋体" panose="02010600030101010101" pitchFamily="2" charset="-122"/>
              </a:rPr>
              <a:t>'</a:t>
            </a:r>
            <a:r>
              <a:rPr lang="zh-TW" altLang="en-US" sz="1800" b="0" i="0" dirty="0">
                <a:solidFill>
                  <a:schemeClr val="accent3">
                    <a:lumMod val="50000"/>
                  </a:schemeClr>
                </a:solidFill>
                <a:effectLst/>
                <a:latin typeface="宋体" panose="02010600030101010101" pitchFamily="2" charset="-122"/>
                <a:ea typeface="宋体" panose="02010600030101010101" pitchFamily="2" charset="-122"/>
              </a:rPr>
              <a:t>。。 。”</a:t>
            </a:r>
          </a:p>
          <a:p>
            <a:pPr marL="0" indent="0">
              <a:buNone/>
            </a:pPr>
            <a:endParaRPr lang="zh-TW" altLang="en-US" b="1" i="0" dirty="0">
              <a:solidFill>
                <a:srgbClr val="000000"/>
              </a:solidFill>
              <a:effectLst/>
              <a:latin typeface="宋体" panose="02010600030101010101" pitchFamily="2" charset="-122"/>
              <a:ea typeface="宋体" panose="02010600030101010101" pitchFamily="2" charset="-122"/>
            </a:endParaRPr>
          </a:p>
        </p:txBody>
      </p:sp>
      <p:sp>
        <p:nvSpPr>
          <p:cNvPr id="3" name="Rectangle 2">
            <a:extLst>
              <a:ext uri="{FF2B5EF4-FFF2-40B4-BE49-F238E27FC236}">
                <a16:creationId xmlns:a16="http://schemas.microsoft.com/office/drawing/2014/main" id="{E7684A81-DB50-4644-8EF8-F1F3DA022E82}"/>
              </a:ext>
            </a:extLst>
          </p:cNvPr>
          <p:cNvSpPr/>
          <p:nvPr/>
        </p:nvSpPr>
        <p:spPr>
          <a:xfrm>
            <a:off x="5974813" y="3244334"/>
            <a:ext cx="24237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 </a:t>
            </a:r>
          </a:p>
        </p:txBody>
      </p:sp>
      <p:sp>
        <p:nvSpPr>
          <p:cNvPr id="5" name="Rectangle 4">
            <a:extLst>
              <a:ext uri="{FF2B5EF4-FFF2-40B4-BE49-F238E27FC236}">
                <a16:creationId xmlns:a16="http://schemas.microsoft.com/office/drawing/2014/main" id="{96BAB55E-AA05-6C4C-8291-60CE2CCC4BC1}"/>
              </a:ext>
            </a:extLst>
          </p:cNvPr>
          <p:cNvSpPr/>
          <p:nvPr/>
        </p:nvSpPr>
        <p:spPr>
          <a:xfrm>
            <a:off x="5974813" y="3244334"/>
            <a:ext cx="24237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 </a:t>
            </a:r>
          </a:p>
        </p:txBody>
      </p:sp>
    </p:spTree>
    <p:extLst>
      <p:ext uri="{BB962C8B-B14F-4D97-AF65-F5344CB8AC3E}">
        <p14:creationId xmlns:p14="http://schemas.microsoft.com/office/powerpoint/2010/main" val="443461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D935F-2632-4972-9EF0-F44A8E452C57}"/>
              </a:ext>
            </a:extLst>
          </p:cNvPr>
          <p:cNvSpPr>
            <a:spLocks noGrp="1"/>
          </p:cNvSpPr>
          <p:nvPr>
            <p:ph type="title"/>
          </p:nvPr>
        </p:nvSpPr>
        <p:spPr/>
        <p:txBody>
          <a:bodyPr/>
          <a:lstStyle/>
          <a:p>
            <a:r>
              <a:rPr lang="zh-TW" altLang="en-US" b="1" dirty="0"/>
              <a:t>列王記上、下</a:t>
            </a:r>
            <a:endParaRPr lang="en-US" dirty="0"/>
          </a:p>
        </p:txBody>
      </p:sp>
      <p:sp>
        <p:nvSpPr>
          <p:cNvPr id="3" name="Content Placeholder 2">
            <a:extLst>
              <a:ext uri="{FF2B5EF4-FFF2-40B4-BE49-F238E27FC236}">
                <a16:creationId xmlns:a16="http://schemas.microsoft.com/office/drawing/2014/main" id="{DE8458C0-04B1-4D2F-8C3E-A98E6C7112C3}"/>
              </a:ext>
            </a:extLst>
          </p:cNvPr>
          <p:cNvSpPr>
            <a:spLocks noGrp="1"/>
          </p:cNvSpPr>
          <p:nvPr>
            <p:ph idx="1"/>
          </p:nvPr>
        </p:nvSpPr>
        <p:spPr/>
        <p:txBody>
          <a:bodyPr>
            <a:normAutofit lnSpcReduction="10000"/>
          </a:bodyPr>
          <a:lstStyle/>
          <a:p>
            <a:pPr marL="0" indent="0">
              <a:buNone/>
            </a:pPr>
            <a:r>
              <a:rPr kumimoji="1" lang="zh-TW" altLang="en-US" dirty="0">
                <a:solidFill>
                  <a:srgbClr val="0432FF"/>
                </a:solidFill>
              </a:rPr>
              <a:t>觀察與分析</a:t>
            </a:r>
            <a:endParaRPr kumimoji="1" lang="en-US" altLang="zh-TW" dirty="0">
              <a:solidFill>
                <a:srgbClr val="0432FF"/>
              </a:solidFill>
            </a:endParaRPr>
          </a:p>
          <a:p>
            <a:r>
              <a:rPr lang="zh-TW" altLang="en-US" dirty="0"/>
              <a:t>面對亞多尼雅的篡位，大衛、拿單、拔示巴有哪些舉措和反應？</a:t>
            </a:r>
          </a:p>
          <a:p>
            <a:pPr marL="0" indent="0">
              <a:buNone/>
            </a:pPr>
            <a:endParaRPr lang="zh-TW" altLang="en-US" dirty="0"/>
          </a:p>
          <a:p>
            <a:r>
              <a:rPr lang="zh-TW" altLang="en-US" dirty="0"/>
              <a:t>上帝的旨意（代上</a:t>
            </a:r>
            <a:r>
              <a:rPr lang="en-US" altLang="zh-TW" dirty="0"/>
              <a:t>22</a:t>
            </a:r>
            <a:r>
              <a:rPr lang="zh-TW" altLang="en-US" dirty="0"/>
              <a:t>：</a:t>
            </a:r>
            <a:r>
              <a:rPr lang="en-US" altLang="zh-TW" dirty="0"/>
              <a:t>8</a:t>
            </a:r>
            <a:r>
              <a:rPr lang="zh-TW" altLang="en-US" dirty="0"/>
              <a:t>）</a:t>
            </a:r>
          </a:p>
          <a:p>
            <a:endParaRPr lang="zh-TW" altLang="en-US" dirty="0"/>
          </a:p>
          <a:p>
            <a:r>
              <a:rPr lang="zh-TW" altLang="en-US" dirty="0"/>
              <a:t>拿單極力阻止攔阻上帝旨意的行為。</a:t>
            </a:r>
          </a:p>
          <a:p>
            <a:endParaRPr lang="zh-TW" altLang="en-US" dirty="0"/>
          </a:p>
          <a:p>
            <a:r>
              <a:rPr lang="zh-TW" altLang="en-US" dirty="0"/>
              <a:t>拔示巴配合拿單向大衛諫言。</a:t>
            </a:r>
          </a:p>
          <a:p>
            <a:endParaRPr lang="zh-TW" altLang="en-US" dirty="0"/>
          </a:p>
          <a:p>
            <a:r>
              <a:rPr lang="zh-TW" altLang="en-US" dirty="0"/>
              <a:t>大衛：</a:t>
            </a:r>
            <a:r>
              <a:rPr lang="en-US" altLang="zh-TW" dirty="0"/>
              <a:t>29</a:t>
            </a:r>
            <a:r>
              <a:rPr lang="zh-TW" altLang="en-US" dirty="0"/>
              <a:t>節起誓，高舉上帝主權。</a:t>
            </a:r>
            <a:r>
              <a:rPr lang="en-US" altLang="zh-TW" dirty="0"/>
              <a:t>32-34</a:t>
            </a:r>
            <a:r>
              <a:rPr lang="zh-TW" altLang="en-US" dirty="0"/>
              <a:t>：膏所羅門為王。</a:t>
            </a:r>
            <a:endParaRPr lang="en-US" dirty="0"/>
          </a:p>
        </p:txBody>
      </p:sp>
      <p:sp>
        <p:nvSpPr>
          <p:cNvPr id="4" name="Slide Number Placeholder 3">
            <a:extLst>
              <a:ext uri="{FF2B5EF4-FFF2-40B4-BE49-F238E27FC236}">
                <a16:creationId xmlns:a16="http://schemas.microsoft.com/office/drawing/2014/main" id="{64203111-F0FC-44F7-9344-98690E7B4CF5}"/>
              </a:ext>
            </a:extLst>
          </p:cNvPr>
          <p:cNvSpPr>
            <a:spLocks noGrp="1"/>
          </p:cNvSpPr>
          <p:nvPr>
            <p:ph type="sldNum" sz="quarter" idx="12"/>
          </p:nvPr>
        </p:nvSpPr>
        <p:spPr/>
        <p:txBody>
          <a:bodyPr/>
          <a:lstStyle/>
          <a:p>
            <a:fld id="{EBABEB98-37D1-5C49-827F-EF87AC176EB7}" type="slidenum">
              <a:rPr lang="en-US" smtClean="0"/>
              <a:t>11</a:t>
            </a:fld>
            <a:endParaRPr lang="en-US" dirty="0"/>
          </a:p>
        </p:txBody>
      </p:sp>
    </p:spTree>
    <p:extLst>
      <p:ext uri="{BB962C8B-B14F-4D97-AF65-F5344CB8AC3E}">
        <p14:creationId xmlns:p14="http://schemas.microsoft.com/office/powerpoint/2010/main" val="2793794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CF3A1B-6B91-0143-A375-DA39EDAF685D}"/>
              </a:ext>
            </a:extLst>
          </p:cNvPr>
          <p:cNvSpPr>
            <a:spLocks noGrp="1"/>
          </p:cNvSpPr>
          <p:nvPr>
            <p:ph idx="1"/>
          </p:nvPr>
        </p:nvSpPr>
        <p:spPr>
          <a:xfrm>
            <a:off x="1115137" y="1655805"/>
            <a:ext cx="8858419" cy="5202195"/>
          </a:xfrm>
        </p:spPr>
        <p:txBody>
          <a:bodyPr>
            <a:normAutofit/>
          </a:bodyPr>
          <a:lstStyle/>
          <a:p>
            <a:r>
              <a:rPr lang="en-US" sz="2400" dirty="0" err="1">
                <a:solidFill>
                  <a:schemeClr val="accent3">
                    <a:lumMod val="50000"/>
                  </a:schemeClr>
                </a:solidFill>
                <a:latin typeface="PMingLiU" panose="02020500000000000000" pitchFamily="18" charset="-120"/>
                <a:ea typeface="PMingLiU" panose="02020500000000000000" pitchFamily="18" charset="-120"/>
              </a:rPr>
              <a:t>重點與應用</a:t>
            </a:r>
            <a:endParaRPr lang="en-US" sz="2400" dirty="0">
              <a:solidFill>
                <a:schemeClr val="accent3">
                  <a:lumMod val="50000"/>
                </a:schemeClr>
              </a:solidFill>
              <a:latin typeface="PMingLiU" panose="02020500000000000000" pitchFamily="18" charset="-120"/>
              <a:ea typeface="PMingLiU" panose="02020500000000000000" pitchFamily="18" charset="-120"/>
            </a:endParaRPr>
          </a:p>
          <a:p>
            <a:pPr marL="0" indent="0">
              <a:buNone/>
            </a:pPr>
            <a:r>
              <a:rPr lang="zh-TW" altLang="en-US" sz="2400" dirty="0">
                <a:solidFill>
                  <a:schemeClr val="accent3">
                    <a:lumMod val="50000"/>
                  </a:schemeClr>
                </a:solidFill>
                <a:latin typeface="PMingLiU" panose="02020500000000000000" pitchFamily="18" charset="-120"/>
                <a:ea typeface="PMingLiU" panose="02020500000000000000" pitchFamily="18" charset="-120"/>
              </a:rPr>
              <a:t>經過平息亞多尼亞篡位的叛亂，大衛最終把王位傳遞給了所羅門。這不是一場權力之爭的平息，而是對於上帝旨意的實踐，由於對上帝應許的信心，使大衛在臨終之前完成了他在地上最後的使命，就是要按照神所揀選的心意把王位傳遞給祂自己揀選的人。也透過大衛之約的應許，我們可以看到上帝定意由彌賽亞永遠地在王位上掌權。</a:t>
            </a:r>
          </a:p>
          <a:p>
            <a:pPr marL="0" indent="0">
              <a:buNone/>
            </a:pPr>
            <a:endParaRPr lang="zh-TW" altLang="en-US" sz="2400" dirty="0">
              <a:solidFill>
                <a:schemeClr val="accent3">
                  <a:lumMod val="50000"/>
                </a:schemeClr>
              </a:solidFill>
              <a:latin typeface="PMingLiU" panose="02020500000000000000" pitchFamily="18" charset="-120"/>
              <a:ea typeface="PMingLiU" panose="02020500000000000000" pitchFamily="18" charset="-120"/>
            </a:endParaRPr>
          </a:p>
          <a:p>
            <a:pPr marL="0" indent="0">
              <a:buNone/>
            </a:pPr>
            <a:r>
              <a:rPr lang="zh-TW" altLang="en-US" sz="2400" dirty="0">
                <a:solidFill>
                  <a:schemeClr val="accent3">
                    <a:lumMod val="50000"/>
                  </a:schemeClr>
                </a:solidFill>
                <a:latin typeface="PMingLiU" panose="02020500000000000000" pitchFamily="18" charset="-120"/>
                <a:ea typeface="PMingLiU" panose="02020500000000000000" pitchFamily="18" charset="-120"/>
              </a:rPr>
              <a:t>應用</a:t>
            </a:r>
            <a:r>
              <a:rPr lang="zh-CN" altLang="en-US" sz="2400" dirty="0">
                <a:solidFill>
                  <a:schemeClr val="accent3">
                    <a:lumMod val="50000"/>
                  </a:schemeClr>
                </a:solidFill>
                <a:latin typeface="PMingLiU" panose="02020500000000000000" pitchFamily="18" charset="-120"/>
                <a:ea typeface="PMingLiU" panose="02020500000000000000" pitchFamily="18" charset="-120"/>
              </a:rPr>
              <a:t>：</a:t>
            </a:r>
            <a:r>
              <a:rPr lang="zh-TW" altLang="en-US" sz="2400" dirty="0">
                <a:solidFill>
                  <a:schemeClr val="accent3">
                    <a:lumMod val="50000"/>
                  </a:schemeClr>
                </a:solidFill>
                <a:latin typeface="PMingLiU" panose="02020500000000000000" pitchFamily="18" charset="-120"/>
                <a:ea typeface="PMingLiU" panose="02020500000000000000" pitchFamily="18" charset="-120"/>
              </a:rPr>
              <a:t>我們自己每個人如何來完成自己的使命呢？當我們明白或者知道了上帝對我們的旨意以後我們如何在地上活出這樣的使命呢？</a:t>
            </a:r>
            <a:endParaRPr lang="en-US" sz="2400" dirty="0">
              <a:solidFill>
                <a:schemeClr val="accent3">
                  <a:lumMod val="50000"/>
                </a:schemeClr>
              </a:solidFill>
              <a:latin typeface="PMingLiU" panose="02020500000000000000" pitchFamily="18" charset="-120"/>
              <a:ea typeface="PMingLiU" panose="02020500000000000000" pitchFamily="18" charset="-120"/>
            </a:endParaRPr>
          </a:p>
        </p:txBody>
      </p:sp>
      <p:sp>
        <p:nvSpPr>
          <p:cNvPr id="4" name="Slide Number Placeholder 3">
            <a:extLst>
              <a:ext uri="{FF2B5EF4-FFF2-40B4-BE49-F238E27FC236}">
                <a16:creationId xmlns:a16="http://schemas.microsoft.com/office/drawing/2014/main" id="{760CF141-2209-284A-A441-924EA621CEE7}"/>
              </a:ext>
            </a:extLst>
          </p:cNvPr>
          <p:cNvSpPr>
            <a:spLocks noGrp="1"/>
          </p:cNvSpPr>
          <p:nvPr>
            <p:ph type="sldNum" sz="quarter" idx="12"/>
          </p:nvPr>
        </p:nvSpPr>
        <p:spPr/>
        <p:txBody>
          <a:bodyPr/>
          <a:lstStyle/>
          <a:p>
            <a:fld id="{EBABEB98-37D1-5C49-827F-EF87AC176EB7}" type="slidenum">
              <a:rPr lang="en-US" smtClean="0"/>
              <a:t>12</a:t>
            </a:fld>
            <a:endParaRPr lang="en-US" dirty="0"/>
          </a:p>
        </p:txBody>
      </p:sp>
      <p:sp>
        <p:nvSpPr>
          <p:cNvPr id="5" name="Title 1">
            <a:extLst>
              <a:ext uri="{FF2B5EF4-FFF2-40B4-BE49-F238E27FC236}">
                <a16:creationId xmlns:a16="http://schemas.microsoft.com/office/drawing/2014/main" id="{089F64B7-DA17-D44C-A9B0-4156E4A25132}"/>
              </a:ext>
            </a:extLst>
          </p:cNvPr>
          <p:cNvSpPr txBox="1">
            <a:spLocks/>
          </p:cNvSpPr>
          <p:nvPr/>
        </p:nvSpPr>
        <p:spPr>
          <a:xfrm>
            <a:off x="1115137" y="440930"/>
            <a:ext cx="9961725" cy="60579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3600" kern="1200" baseline="0">
                <a:solidFill>
                  <a:schemeClr val="tx2"/>
                </a:solidFill>
                <a:latin typeface="LiSong Pro Light" panose="02020300000000000000" pitchFamily="18" charset="-120"/>
                <a:ea typeface="LiSong Pro Light" panose="02020300000000000000" pitchFamily="18" charset="-120"/>
                <a:cs typeface="+mj-cs"/>
              </a:defRPr>
            </a:lvl1pPr>
          </a:lstStyle>
          <a:p>
            <a:r>
              <a:rPr lang="zh-TW" altLang="en-US" b="1" dirty="0"/>
              <a:t>列王記上、下</a:t>
            </a:r>
            <a:endParaRPr kumimoji="1" lang="zh-TW" altLang="en-US" dirty="0"/>
          </a:p>
        </p:txBody>
      </p:sp>
    </p:spTree>
    <p:extLst>
      <p:ext uri="{BB962C8B-B14F-4D97-AF65-F5344CB8AC3E}">
        <p14:creationId xmlns:p14="http://schemas.microsoft.com/office/powerpoint/2010/main" val="284236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CF3A1B-6B91-0143-A375-DA39EDAF685D}"/>
              </a:ext>
            </a:extLst>
          </p:cNvPr>
          <p:cNvSpPr>
            <a:spLocks noGrp="1"/>
          </p:cNvSpPr>
          <p:nvPr>
            <p:ph idx="1"/>
          </p:nvPr>
        </p:nvSpPr>
        <p:spPr>
          <a:xfrm>
            <a:off x="1115137" y="1655805"/>
            <a:ext cx="8858419" cy="5202195"/>
          </a:xfrm>
        </p:spPr>
        <p:txBody>
          <a:bodyPr>
            <a:normAutofit/>
          </a:bodyPr>
          <a:lstStyle/>
          <a:p>
            <a:pPr marL="0" indent="0">
              <a:buNone/>
            </a:pPr>
            <a:r>
              <a:rPr lang="en-US" sz="2800" dirty="0">
                <a:solidFill>
                  <a:schemeClr val="accent3">
                    <a:lumMod val="50000"/>
                  </a:schemeClr>
                </a:solidFill>
                <a:latin typeface="PMingLiU" panose="02020500000000000000" pitchFamily="18" charset="-120"/>
                <a:ea typeface="PMingLiU" panose="02020500000000000000" pitchFamily="18" charset="-120"/>
              </a:rPr>
              <a:t>重 點 與 應 用</a:t>
            </a:r>
          </a:p>
          <a:p>
            <a:pPr marL="0" indent="0">
              <a:buNone/>
            </a:pPr>
            <a:endParaRPr lang="en-US" sz="2400" dirty="0">
              <a:solidFill>
                <a:schemeClr val="accent3">
                  <a:lumMod val="50000"/>
                </a:schemeClr>
              </a:solidFill>
              <a:latin typeface="PMingLiU" panose="02020500000000000000" pitchFamily="18" charset="-120"/>
              <a:ea typeface="PMingLiU" panose="02020500000000000000" pitchFamily="18" charset="-120"/>
            </a:endParaRPr>
          </a:p>
          <a:p>
            <a:pPr marL="0" indent="0">
              <a:buNone/>
            </a:pPr>
            <a:r>
              <a:rPr lang="zh-CN" sz="2800" b="1" dirty="0">
                <a:solidFill>
                  <a:schemeClr val="accent3">
                    <a:lumMod val="50000"/>
                  </a:schemeClr>
                </a:solidFill>
                <a:effectLst/>
                <a:latin typeface="inherit"/>
                <a:ea typeface="DengXian" panose="02010600030101010101" pitchFamily="2" charset="-122"/>
                <a:cs typeface="Arial" panose="020B0604020202020204" pitchFamily="34" charset="0"/>
              </a:rPr>
              <a:t>【詩三十三</a:t>
            </a:r>
            <a:r>
              <a:rPr lang="en-US" sz="2800" b="1" dirty="0">
                <a:solidFill>
                  <a:schemeClr val="accent3">
                    <a:lumMod val="50000"/>
                  </a:schemeClr>
                </a:solidFill>
                <a:effectLst/>
                <a:latin typeface="inherit"/>
                <a:ea typeface="DengXian" panose="02010600030101010101" pitchFamily="2" charset="-122"/>
                <a:cs typeface="Arial" panose="020B0604020202020204" pitchFamily="34" charset="0"/>
              </a:rPr>
              <a:t>12</a:t>
            </a:r>
            <a:r>
              <a:rPr lang="zh-CN" sz="2800" b="1" dirty="0">
                <a:solidFill>
                  <a:schemeClr val="accent3">
                    <a:lumMod val="50000"/>
                  </a:schemeClr>
                </a:solidFill>
                <a:effectLst/>
                <a:latin typeface="inherit"/>
                <a:ea typeface="DengXian" panose="02010600030101010101" pitchFamily="2" charset="-122"/>
                <a:cs typeface="Arial" panose="020B0604020202020204" pitchFamily="34" charset="0"/>
              </a:rPr>
              <a:t>】「以耶和華為神的，那國是有福的！祂所揀選為自己產業的，那民是有福的！</a:t>
            </a:r>
            <a:r>
              <a:rPr lang="zh-CN" sz="2800" b="1" dirty="0">
                <a:solidFill>
                  <a:schemeClr val="accent3">
                    <a:lumMod val="50000"/>
                  </a:schemeClr>
                </a:solidFill>
                <a:effectLst/>
                <a:latin typeface="Calibri" panose="020F0502020204030204" pitchFamily="34" charset="0"/>
                <a:ea typeface="SimSun" panose="02010600030101010101" pitchFamily="2" charset="-122"/>
                <a:cs typeface="SimSun" panose="02010600030101010101" pitchFamily="2" charset="-122"/>
              </a:rPr>
              <a:t>」</a:t>
            </a:r>
            <a:endParaRPr lang="en-US" sz="2800" dirty="0">
              <a:solidFill>
                <a:schemeClr val="accent3">
                  <a:lumMod val="50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0" indent="0">
              <a:buNone/>
            </a:pPr>
            <a:endParaRPr lang="en-US" sz="2800" dirty="0">
              <a:solidFill>
                <a:schemeClr val="accent3">
                  <a:lumMod val="50000"/>
                </a:schemeClr>
              </a:solidFill>
              <a:latin typeface="PMingLiU" panose="02020500000000000000" pitchFamily="18" charset="-120"/>
              <a:ea typeface="PMingLiU" panose="02020500000000000000" pitchFamily="18" charset="-120"/>
            </a:endParaRPr>
          </a:p>
          <a:p>
            <a:pPr marL="0" indent="0">
              <a:buNone/>
            </a:pPr>
            <a:r>
              <a:rPr lang="zh-TW" altLang="en-US" sz="2800" b="0" i="0" dirty="0">
                <a:solidFill>
                  <a:schemeClr val="accent3">
                    <a:lumMod val="50000"/>
                  </a:schemeClr>
                </a:solidFill>
                <a:effectLst/>
                <a:latin typeface="-apple-system"/>
              </a:rPr>
              <a:t>縱觀撒母耳記和將要學習的列王記，我們深刻體會到宗教與國運的密切關係。我們如何為國家禱告？</a:t>
            </a:r>
            <a:endParaRPr lang="en-US" sz="2800" dirty="0">
              <a:solidFill>
                <a:schemeClr val="accent3">
                  <a:lumMod val="50000"/>
                </a:schemeClr>
              </a:solidFill>
              <a:latin typeface="PMingLiU" panose="02020500000000000000" pitchFamily="18" charset="-120"/>
              <a:ea typeface="PMingLiU" panose="02020500000000000000" pitchFamily="18" charset="-120"/>
            </a:endParaRPr>
          </a:p>
        </p:txBody>
      </p:sp>
      <p:sp>
        <p:nvSpPr>
          <p:cNvPr id="4" name="Slide Number Placeholder 3">
            <a:extLst>
              <a:ext uri="{FF2B5EF4-FFF2-40B4-BE49-F238E27FC236}">
                <a16:creationId xmlns:a16="http://schemas.microsoft.com/office/drawing/2014/main" id="{760CF141-2209-284A-A441-924EA621CEE7}"/>
              </a:ext>
            </a:extLst>
          </p:cNvPr>
          <p:cNvSpPr>
            <a:spLocks noGrp="1"/>
          </p:cNvSpPr>
          <p:nvPr>
            <p:ph type="sldNum" sz="quarter" idx="12"/>
          </p:nvPr>
        </p:nvSpPr>
        <p:spPr/>
        <p:txBody>
          <a:bodyPr/>
          <a:lstStyle/>
          <a:p>
            <a:fld id="{EBABEB98-37D1-5C49-827F-EF87AC176EB7}" type="slidenum">
              <a:rPr lang="en-US" smtClean="0"/>
              <a:t>13</a:t>
            </a:fld>
            <a:endParaRPr lang="en-US" dirty="0"/>
          </a:p>
        </p:txBody>
      </p:sp>
      <p:sp>
        <p:nvSpPr>
          <p:cNvPr id="5" name="Title 1">
            <a:extLst>
              <a:ext uri="{FF2B5EF4-FFF2-40B4-BE49-F238E27FC236}">
                <a16:creationId xmlns:a16="http://schemas.microsoft.com/office/drawing/2014/main" id="{089F64B7-DA17-D44C-A9B0-4156E4A25132}"/>
              </a:ext>
            </a:extLst>
          </p:cNvPr>
          <p:cNvSpPr txBox="1">
            <a:spLocks/>
          </p:cNvSpPr>
          <p:nvPr/>
        </p:nvSpPr>
        <p:spPr>
          <a:xfrm>
            <a:off x="1115137" y="440930"/>
            <a:ext cx="9961725" cy="60579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3600" kern="1200" baseline="0">
                <a:solidFill>
                  <a:schemeClr val="tx2"/>
                </a:solidFill>
                <a:latin typeface="LiSong Pro Light" panose="02020300000000000000" pitchFamily="18" charset="-120"/>
                <a:ea typeface="LiSong Pro Light" panose="02020300000000000000" pitchFamily="18" charset="-120"/>
                <a:cs typeface="+mj-cs"/>
              </a:defRPr>
            </a:lvl1pPr>
          </a:lstStyle>
          <a:p>
            <a:r>
              <a:rPr lang="zh-TW" altLang="en-US" b="1" dirty="0"/>
              <a:t>列王記上、下</a:t>
            </a:r>
            <a:endParaRPr kumimoji="1" lang="zh-TW" altLang="en-US" dirty="0"/>
          </a:p>
        </p:txBody>
      </p:sp>
    </p:spTree>
    <p:extLst>
      <p:ext uri="{BB962C8B-B14F-4D97-AF65-F5344CB8AC3E}">
        <p14:creationId xmlns:p14="http://schemas.microsoft.com/office/powerpoint/2010/main" val="1114011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92E58-3D19-42AC-9BC8-8498E598B36B}"/>
              </a:ext>
            </a:extLst>
          </p:cNvPr>
          <p:cNvSpPr>
            <a:spLocks noGrp="1"/>
          </p:cNvSpPr>
          <p:nvPr>
            <p:ph type="title"/>
          </p:nvPr>
        </p:nvSpPr>
        <p:spPr>
          <a:xfrm>
            <a:off x="1371600" y="685800"/>
            <a:ext cx="3282695" cy="1485900"/>
          </a:xfrm>
        </p:spPr>
        <p:txBody>
          <a:bodyPr>
            <a:normAutofit/>
          </a:bodyPr>
          <a:lstStyle/>
          <a:p>
            <a:r>
              <a:rPr lang="zh-TW" altLang="en-US" b="1" dirty="0"/>
              <a:t>列王記上、下</a:t>
            </a:r>
            <a:endParaRPr lang="en-US" dirty="0"/>
          </a:p>
        </p:txBody>
      </p:sp>
      <p:sp>
        <p:nvSpPr>
          <p:cNvPr id="3" name="Content Placeholder 2">
            <a:extLst>
              <a:ext uri="{FF2B5EF4-FFF2-40B4-BE49-F238E27FC236}">
                <a16:creationId xmlns:a16="http://schemas.microsoft.com/office/drawing/2014/main" id="{270F44BA-4D67-43EF-A76E-005AB6F1C963}"/>
              </a:ext>
            </a:extLst>
          </p:cNvPr>
          <p:cNvSpPr>
            <a:spLocks noGrp="1"/>
          </p:cNvSpPr>
          <p:nvPr>
            <p:ph idx="1"/>
          </p:nvPr>
        </p:nvSpPr>
        <p:spPr>
          <a:xfrm>
            <a:off x="1371600" y="2286000"/>
            <a:ext cx="3282694" cy="3581400"/>
          </a:xfrm>
        </p:spPr>
        <p:txBody>
          <a:bodyPr>
            <a:normAutofit/>
          </a:bodyPr>
          <a:lstStyle/>
          <a:p>
            <a:endParaRPr lang="en-US" altLang="zh-TW" sz="1600" b="1" u="sng">
              <a:effectLst/>
              <a:ea typeface="PMingLiU" panose="02020500000000000000" pitchFamily="18" charset="-120"/>
              <a:cs typeface="Times New Roman" panose="02020603050405020304" pitchFamily="18" charset="0"/>
            </a:endParaRPr>
          </a:p>
          <a:p>
            <a:r>
              <a:rPr lang="zh-CN" altLang="en-US" sz="1600" b="1" i="0">
                <a:effectLst/>
                <a:latin typeface="宋体" panose="02010600030101010101" pitchFamily="2" charset="-122"/>
                <a:ea typeface="宋体" panose="02010600030101010101" pitchFamily="2" charset="-122"/>
              </a:rPr>
              <a:t>外交聯盟</a:t>
            </a:r>
            <a:r>
              <a:rPr lang="zh-TW" sz="1600" b="1">
                <a:effectLst/>
                <a:ea typeface="PMingLiU" panose="02020500000000000000" pitchFamily="18" charset="-120"/>
                <a:cs typeface="Times New Roman" panose="02020603050405020304" pitchFamily="18" charset="0"/>
              </a:rPr>
              <a:t>和沒有在規訂的地方獻祭</a:t>
            </a:r>
            <a:r>
              <a:rPr lang="zh-CN" altLang="en-US" sz="1600" b="1" i="0">
                <a:effectLst/>
                <a:latin typeface="宋体" panose="02010600030101010101" pitchFamily="2" charset="-122"/>
                <a:ea typeface="宋体" panose="02010600030101010101" pitchFamily="2" charset="-122"/>
              </a:rPr>
              <a:t>（三</a:t>
            </a:r>
            <a:r>
              <a:rPr lang="en-US" altLang="zh-CN" sz="1600" b="1" i="0">
                <a:effectLst/>
                <a:latin typeface="宋体" panose="02010600030101010101" pitchFamily="2" charset="-122"/>
              </a:rPr>
              <a:t>1 </a:t>
            </a:r>
            <a:r>
              <a:rPr lang="zh-CN" altLang="en-US" sz="1600" b="1" i="0">
                <a:effectLst/>
                <a:latin typeface="宋体" panose="02010600030101010101" pitchFamily="2" charset="-122"/>
                <a:ea typeface="宋体" panose="02010600030101010101" pitchFamily="2" charset="-122"/>
              </a:rPr>
              <a:t>～</a:t>
            </a:r>
            <a:r>
              <a:rPr lang="en-US" altLang="zh-CN" sz="1600" b="1" i="0">
                <a:effectLst/>
                <a:latin typeface="宋体" panose="02010600030101010101" pitchFamily="2" charset="-122"/>
              </a:rPr>
              <a:t>3 </a:t>
            </a:r>
            <a:r>
              <a:rPr lang="zh-CN" altLang="en-US" sz="1600" b="1" i="0">
                <a:effectLst/>
                <a:latin typeface="宋体" panose="02010600030101010101" pitchFamily="2" charset="-122"/>
                <a:ea typeface="宋体" panose="02010600030101010101" pitchFamily="2" charset="-122"/>
              </a:rPr>
              <a:t>）</a:t>
            </a:r>
            <a:endParaRPr lang="en-US" altLang="zh-CN" sz="1600" b="1" i="0">
              <a:effectLst/>
              <a:latin typeface="宋体" panose="02010600030101010101" pitchFamily="2" charset="-122"/>
              <a:ea typeface="宋体" panose="02010600030101010101" pitchFamily="2" charset="-122"/>
            </a:endParaRPr>
          </a:p>
          <a:p>
            <a:r>
              <a:rPr lang="zh-TW" altLang="en-US" sz="1600" b="1" i="0">
                <a:effectLst/>
                <a:latin typeface="宋体" panose="02010600030101010101" pitchFamily="2" charset="-122"/>
                <a:ea typeface="宋体" panose="02010600030101010101" pitchFamily="2" charset="-122"/>
              </a:rPr>
              <a:t>神賜智慧（三</a:t>
            </a:r>
            <a:r>
              <a:rPr lang="en-US" altLang="zh-TW" sz="1600" b="1" i="0">
                <a:effectLst/>
                <a:latin typeface="宋体" panose="02010600030101010101" pitchFamily="2" charset="-122"/>
              </a:rPr>
              <a:t>4 </a:t>
            </a:r>
            <a:r>
              <a:rPr lang="zh-TW" altLang="en-US" sz="1600" b="1" i="0">
                <a:effectLst/>
                <a:latin typeface="宋体" panose="02010600030101010101" pitchFamily="2" charset="-122"/>
                <a:ea typeface="宋体" panose="02010600030101010101" pitchFamily="2" charset="-122"/>
              </a:rPr>
              <a:t>～</a:t>
            </a:r>
            <a:r>
              <a:rPr lang="en-US" altLang="zh-TW" sz="1600" b="1" i="0">
                <a:effectLst/>
                <a:latin typeface="宋体" panose="02010600030101010101" pitchFamily="2" charset="-122"/>
              </a:rPr>
              <a:t>15 </a:t>
            </a:r>
            <a:r>
              <a:rPr lang="zh-TW" altLang="en-US" sz="1600" b="1" i="0">
                <a:effectLst/>
                <a:latin typeface="宋体" panose="02010600030101010101" pitchFamily="2" charset="-122"/>
                <a:ea typeface="宋体" panose="02010600030101010101" pitchFamily="2" charset="-122"/>
              </a:rPr>
              <a:t>）</a:t>
            </a:r>
            <a:endParaRPr lang="en-US" altLang="zh-TW" sz="1600" b="1">
              <a:latin typeface="宋体" panose="02010600030101010101" pitchFamily="2" charset="-122"/>
              <a:ea typeface="宋体" panose="02010600030101010101" pitchFamily="2" charset="-122"/>
            </a:endParaRPr>
          </a:p>
          <a:p>
            <a:r>
              <a:rPr lang="zh-CN" altLang="en-US" sz="1600" b="1" i="0">
                <a:effectLst/>
                <a:latin typeface="宋体" panose="02010600030101010101" pitchFamily="2" charset="-122"/>
                <a:ea typeface="宋体" panose="02010600030101010101" pitchFamily="2" charset="-122"/>
              </a:rPr>
              <a:t>夜間的異象</a:t>
            </a:r>
            <a:endParaRPr lang="en-US" altLang="zh-CN" sz="1600" b="1" i="0">
              <a:effectLst/>
              <a:latin typeface="宋体" panose="02010600030101010101" pitchFamily="2" charset="-122"/>
              <a:ea typeface="宋体" panose="02010600030101010101" pitchFamily="2" charset="-122"/>
            </a:endParaRPr>
          </a:p>
          <a:p>
            <a:r>
              <a:rPr lang="zh-TW" altLang="en-US" sz="1600" b="1" i="0">
                <a:effectLst/>
                <a:latin typeface="宋体" panose="02010600030101010101" pitchFamily="2" charset="-122"/>
                <a:ea typeface="宋体" panose="02010600030101010101" pitchFamily="2" charset="-122"/>
              </a:rPr>
              <a:t>神問所羅門的問題“你願我賜你甚麼？”及應許“我必賜給你”</a:t>
            </a:r>
            <a:endParaRPr lang="en-US" altLang="zh-TW" sz="1600" b="1">
              <a:latin typeface="宋体" panose="02010600030101010101" pitchFamily="2" charset="-122"/>
              <a:ea typeface="宋体" panose="02010600030101010101" pitchFamily="2" charset="-122"/>
            </a:endParaRPr>
          </a:p>
          <a:p>
            <a:r>
              <a:rPr lang="zh-TW" altLang="en-US" sz="1600" b="1" i="0">
                <a:effectLst/>
                <a:latin typeface="宋体" panose="02010600030101010101" pitchFamily="2" charset="-122"/>
                <a:ea typeface="宋体" panose="02010600030101010101" pitchFamily="2" charset="-122"/>
              </a:rPr>
              <a:t>所羅門的禱告（三</a:t>
            </a:r>
            <a:r>
              <a:rPr lang="en-US" altLang="zh-TW" sz="1600" b="1" i="0">
                <a:effectLst/>
                <a:latin typeface="宋体" panose="02010600030101010101" pitchFamily="2" charset="-122"/>
              </a:rPr>
              <a:t>6 </a:t>
            </a:r>
            <a:r>
              <a:rPr lang="zh-TW" altLang="en-US" sz="1600" b="1" i="0">
                <a:effectLst/>
                <a:latin typeface="宋体" panose="02010600030101010101" pitchFamily="2" charset="-122"/>
                <a:ea typeface="宋体" panose="02010600030101010101" pitchFamily="2" charset="-122"/>
              </a:rPr>
              <a:t>～</a:t>
            </a:r>
            <a:r>
              <a:rPr lang="en-US" altLang="zh-TW" sz="1600" b="1" i="0">
                <a:effectLst/>
                <a:latin typeface="宋体" panose="02010600030101010101" pitchFamily="2" charset="-122"/>
              </a:rPr>
              <a:t>9 </a:t>
            </a:r>
            <a:r>
              <a:rPr lang="zh-TW" altLang="en-US" sz="1600" b="1" i="0">
                <a:effectLst/>
                <a:latin typeface="宋体" panose="02010600030101010101" pitchFamily="2" charset="-122"/>
                <a:ea typeface="宋体" panose="02010600030101010101" pitchFamily="2" charset="-122"/>
              </a:rPr>
              <a:t>神的應允（三</a:t>
            </a:r>
            <a:r>
              <a:rPr lang="en-US" altLang="zh-TW" sz="1600" b="1" i="0">
                <a:effectLst/>
                <a:latin typeface="宋体" panose="02010600030101010101" pitchFamily="2" charset="-122"/>
              </a:rPr>
              <a:t>10 </a:t>
            </a:r>
            <a:r>
              <a:rPr lang="zh-TW" altLang="en-US" sz="1600" b="1" i="0">
                <a:effectLst/>
                <a:latin typeface="宋体" panose="02010600030101010101" pitchFamily="2" charset="-122"/>
                <a:ea typeface="宋体" panose="02010600030101010101" pitchFamily="2" charset="-122"/>
              </a:rPr>
              <a:t>～</a:t>
            </a:r>
            <a:r>
              <a:rPr lang="en-US" altLang="zh-TW" sz="1600" b="1" i="0">
                <a:effectLst/>
                <a:latin typeface="宋体" panose="02010600030101010101" pitchFamily="2" charset="-122"/>
              </a:rPr>
              <a:t>15 </a:t>
            </a:r>
          </a:p>
          <a:p>
            <a:r>
              <a:rPr lang="zh-TW" altLang="en-US" sz="1600" b="1" i="0">
                <a:effectLst/>
                <a:latin typeface="宋体" panose="02010600030101010101" pitchFamily="2" charset="-122"/>
                <a:ea typeface="宋体" panose="02010600030101010101" pitchFamily="2" charset="-122"/>
              </a:rPr>
              <a:t>神賜智慧之彰顯（三</a:t>
            </a:r>
            <a:r>
              <a:rPr lang="en-US" altLang="zh-TW" sz="1600" b="1" i="0">
                <a:effectLst/>
                <a:latin typeface="宋体" panose="02010600030101010101" pitchFamily="2" charset="-122"/>
              </a:rPr>
              <a:t>16 </a:t>
            </a:r>
            <a:r>
              <a:rPr lang="zh-TW" altLang="en-US" sz="1600" b="1" i="0">
                <a:effectLst/>
                <a:latin typeface="宋体" panose="02010600030101010101" pitchFamily="2" charset="-122"/>
                <a:ea typeface="宋体" panose="02010600030101010101" pitchFamily="2" charset="-122"/>
              </a:rPr>
              <a:t>～</a:t>
            </a:r>
            <a:r>
              <a:rPr lang="en-US" altLang="zh-TW" sz="1600" b="1" i="0">
                <a:effectLst/>
                <a:latin typeface="宋体" panose="02010600030101010101" pitchFamily="2" charset="-122"/>
              </a:rPr>
              <a:t>28 </a:t>
            </a:r>
            <a:r>
              <a:rPr lang="zh-TW" altLang="en-US" sz="1600" b="1" i="0">
                <a:effectLst/>
                <a:latin typeface="宋体" panose="02010600030101010101" pitchFamily="2" charset="-122"/>
                <a:ea typeface="宋体" panose="02010600030101010101" pitchFamily="2" charset="-122"/>
              </a:rPr>
              <a:t>）</a:t>
            </a:r>
            <a:endParaRPr lang="en-US" sz="1600" b="1"/>
          </a:p>
        </p:txBody>
      </p:sp>
      <p:sp>
        <p:nvSpPr>
          <p:cNvPr id="4" name="Slide Number Placeholder 3">
            <a:extLst>
              <a:ext uri="{FF2B5EF4-FFF2-40B4-BE49-F238E27FC236}">
                <a16:creationId xmlns:a16="http://schemas.microsoft.com/office/drawing/2014/main" id="{B0B2809F-6D61-4A82-AF4B-E4FBDE2F50E9}"/>
              </a:ext>
            </a:extLst>
          </p:cNvPr>
          <p:cNvSpPr>
            <a:spLocks noGrp="1"/>
          </p:cNvSpPr>
          <p:nvPr>
            <p:ph type="sldNum" sz="quarter" idx="12"/>
          </p:nvPr>
        </p:nvSpPr>
        <p:spPr>
          <a:xfrm>
            <a:off x="9472736" y="6453386"/>
            <a:ext cx="1596292" cy="404614"/>
          </a:xfrm>
        </p:spPr>
        <p:txBody>
          <a:bodyPr>
            <a:normAutofit/>
          </a:bodyPr>
          <a:lstStyle/>
          <a:p>
            <a:pPr>
              <a:spcAft>
                <a:spcPts val="600"/>
              </a:spcAft>
            </a:pPr>
            <a:fld id="{EBABEB98-37D1-5C49-827F-EF87AC176EB7}" type="slidenum">
              <a:rPr lang="en-US" smtClean="0"/>
              <a:pPr>
                <a:spcAft>
                  <a:spcPts val="600"/>
                </a:spcAft>
              </a:pPr>
              <a:t>14</a:t>
            </a:fld>
            <a:endParaRPr lang="en-US"/>
          </a:p>
        </p:txBody>
      </p:sp>
      <p:pic>
        <p:nvPicPr>
          <p:cNvPr id="7" name="Picture 6">
            <a:extLst>
              <a:ext uri="{FF2B5EF4-FFF2-40B4-BE49-F238E27FC236}">
                <a16:creationId xmlns:a16="http://schemas.microsoft.com/office/drawing/2014/main" id="{C03D0D83-DF11-4B53-A9EB-61BF07E67C79}"/>
              </a:ext>
            </a:extLst>
          </p:cNvPr>
          <p:cNvPicPr>
            <a:picLocks noChangeAspect="1"/>
          </p:cNvPicPr>
          <p:nvPr/>
        </p:nvPicPr>
        <p:blipFill>
          <a:blip r:embed="rId2"/>
          <a:stretch>
            <a:fillRect/>
          </a:stretch>
        </p:blipFill>
        <p:spPr>
          <a:xfrm>
            <a:off x="5117754" y="2546826"/>
            <a:ext cx="6952325" cy="3059747"/>
          </a:xfrm>
          <a:prstGeom prst="rect">
            <a:avLst/>
          </a:prstGeom>
        </p:spPr>
      </p:pic>
    </p:spTree>
    <p:extLst>
      <p:ext uri="{BB962C8B-B14F-4D97-AF65-F5344CB8AC3E}">
        <p14:creationId xmlns:p14="http://schemas.microsoft.com/office/powerpoint/2010/main" val="1569602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C91E9-8568-4B47-84C3-D02AAE422438}"/>
              </a:ext>
            </a:extLst>
          </p:cNvPr>
          <p:cNvSpPr>
            <a:spLocks noGrp="1"/>
          </p:cNvSpPr>
          <p:nvPr>
            <p:ph type="title"/>
          </p:nvPr>
        </p:nvSpPr>
        <p:spPr/>
        <p:txBody>
          <a:bodyPr/>
          <a:lstStyle/>
          <a:p>
            <a:r>
              <a:rPr lang="zh-TW" altLang="en-US" b="1" dirty="0"/>
              <a:t>列王記上、下</a:t>
            </a:r>
            <a:endParaRPr lang="en-US" dirty="0"/>
          </a:p>
        </p:txBody>
      </p:sp>
      <p:sp>
        <p:nvSpPr>
          <p:cNvPr id="3" name="Content Placeholder 2">
            <a:extLst>
              <a:ext uri="{FF2B5EF4-FFF2-40B4-BE49-F238E27FC236}">
                <a16:creationId xmlns:a16="http://schemas.microsoft.com/office/drawing/2014/main" id="{FCDC3398-C193-48C8-91F1-578400E6E13E}"/>
              </a:ext>
            </a:extLst>
          </p:cNvPr>
          <p:cNvSpPr>
            <a:spLocks noGrp="1"/>
          </p:cNvSpPr>
          <p:nvPr>
            <p:ph idx="1"/>
          </p:nvPr>
        </p:nvSpPr>
        <p:spPr/>
        <p:txBody>
          <a:bodyPr>
            <a:normAutofit/>
          </a:bodyPr>
          <a:lstStyle/>
          <a:p>
            <a:pPr marL="0" indent="0">
              <a:buNone/>
            </a:pPr>
            <a:r>
              <a:rPr lang="zh-TW" altLang="en-US" sz="2400" b="1" i="0" dirty="0">
                <a:solidFill>
                  <a:schemeClr val="accent2">
                    <a:lumMod val="50000"/>
                  </a:schemeClr>
                </a:solidFill>
                <a:effectLst/>
                <a:latin typeface="MingLiU" panose="02020509000000000000" pitchFamily="49" charset="-120"/>
                <a:ea typeface="MingLiU" panose="02020509000000000000" pitchFamily="49" charset="-120"/>
              </a:rPr>
              <a:t>所羅門求什麼？他求“智慧聰明”</a:t>
            </a:r>
            <a:endParaRPr lang="en-US" altLang="zh-TW" sz="2400" b="1" i="0" dirty="0">
              <a:solidFill>
                <a:schemeClr val="accent2">
                  <a:lumMod val="50000"/>
                </a:schemeClr>
              </a:solidFill>
              <a:effectLst/>
              <a:latin typeface="MingLiU" panose="02020509000000000000" pitchFamily="49" charset="-120"/>
              <a:ea typeface="MingLiU" panose="02020509000000000000" pitchFamily="49" charset="-120"/>
            </a:endParaRPr>
          </a:p>
          <a:p>
            <a:pPr marL="0" indent="0">
              <a:buNone/>
            </a:pPr>
            <a:r>
              <a:rPr lang="zh-TW" altLang="en-US" sz="2400" b="1" i="0" dirty="0">
                <a:solidFill>
                  <a:schemeClr val="accent2">
                    <a:lumMod val="50000"/>
                  </a:schemeClr>
                </a:solidFill>
                <a:effectLst/>
                <a:latin typeface="MingLiU" panose="02020509000000000000" pitchFamily="49" charset="-120"/>
                <a:ea typeface="MingLiU" panose="02020509000000000000" pitchFamily="49" charset="-120"/>
              </a:rPr>
              <a:t>願意聆聽並順服神的態度及心志是一切真智慧的基礎（箴九</a:t>
            </a:r>
            <a:r>
              <a:rPr lang="en-US" altLang="zh-TW" sz="2400" b="1" i="0" dirty="0">
                <a:solidFill>
                  <a:schemeClr val="accent2">
                    <a:lumMod val="50000"/>
                  </a:schemeClr>
                </a:solidFill>
                <a:effectLst/>
                <a:latin typeface="MingLiU" panose="02020509000000000000" pitchFamily="49" charset="-120"/>
                <a:ea typeface="MingLiU" panose="02020509000000000000" pitchFamily="49" charset="-120"/>
              </a:rPr>
              <a:t>10 </a:t>
            </a:r>
            <a:r>
              <a:rPr lang="zh-TW" altLang="en-US" sz="2000" b="0" i="0" dirty="0">
                <a:solidFill>
                  <a:srgbClr val="000000"/>
                </a:solidFill>
                <a:effectLst/>
                <a:latin typeface="system-ui"/>
              </a:rPr>
              <a:t>敬 畏 耶 和 華 是 智 慧 的 開 端 ； 認 識 至 聖 者 便 是 聰 明</a:t>
            </a:r>
            <a:r>
              <a:rPr lang="zh-TW" altLang="en-US" sz="2400" b="1" i="0" dirty="0">
                <a:solidFill>
                  <a:schemeClr val="accent2">
                    <a:lumMod val="50000"/>
                  </a:schemeClr>
                </a:solidFill>
                <a:effectLst/>
                <a:latin typeface="MingLiU" panose="02020509000000000000" pitchFamily="49" charset="-120"/>
                <a:ea typeface="MingLiU" panose="02020509000000000000" pitchFamily="49" charset="-120"/>
              </a:rPr>
              <a:t>），這會造成“一顆有聆聽技巧的心”（</a:t>
            </a:r>
            <a:r>
              <a:rPr lang="en-US" altLang="zh-TW" sz="2400" b="1" i="0" dirty="0">
                <a:solidFill>
                  <a:schemeClr val="accent2">
                    <a:lumMod val="50000"/>
                  </a:schemeClr>
                </a:solidFill>
                <a:effectLst/>
                <a:latin typeface="MingLiU" panose="02020509000000000000" pitchFamily="49" charset="-120"/>
                <a:ea typeface="MingLiU" panose="02020509000000000000" pitchFamily="49" charset="-120"/>
              </a:rPr>
              <a:t>NEB </a:t>
            </a:r>
            <a:r>
              <a:rPr lang="zh-TW" altLang="en-US" sz="2400" b="1" i="0" dirty="0">
                <a:solidFill>
                  <a:schemeClr val="accent2">
                    <a:lumMod val="50000"/>
                  </a:schemeClr>
                </a:solidFill>
                <a:effectLst/>
                <a:latin typeface="MingLiU" panose="02020509000000000000" pitchFamily="49" charset="-120"/>
                <a:ea typeface="MingLiU" panose="02020509000000000000" pitchFamily="49" charset="-120"/>
              </a:rPr>
              <a:t>；希伯來文意為“聆聽的心”，</a:t>
            </a:r>
            <a:r>
              <a:rPr lang="en-US" altLang="zh-TW" sz="2400" b="1" i="0" dirty="0">
                <a:solidFill>
                  <a:schemeClr val="accent2">
                    <a:lumMod val="50000"/>
                  </a:schemeClr>
                </a:solidFill>
                <a:effectLst/>
                <a:latin typeface="MingLiU" panose="02020509000000000000" pitchFamily="49" charset="-120"/>
                <a:ea typeface="MingLiU" panose="02020509000000000000" pitchFamily="49" charset="-120"/>
              </a:rPr>
              <a:t>NIV</a:t>
            </a:r>
            <a:r>
              <a:rPr lang="zh-TW" altLang="en-US" sz="2400" b="1" i="0" dirty="0">
                <a:solidFill>
                  <a:schemeClr val="accent2">
                    <a:lumMod val="50000"/>
                  </a:schemeClr>
                </a:solidFill>
                <a:effectLst/>
                <a:latin typeface="MingLiU" panose="02020509000000000000" pitchFamily="49" charset="-120"/>
                <a:ea typeface="MingLiU" panose="02020509000000000000" pitchFamily="49" charset="-120"/>
              </a:rPr>
              <a:t>譯為“明辨的心”），能夠分辨是非，能夠作決定，並能夠治理（現中；</a:t>
            </a:r>
            <a:r>
              <a:rPr lang="en-US" altLang="zh-TW" sz="2400" b="1" i="0" dirty="0">
                <a:solidFill>
                  <a:schemeClr val="accent2">
                    <a:lumMod val="50000"/>
                  </a:schemeClr>
                </a:solidFill>
                <a:effectLst/>
                <a:latin typeface="MingLiU" panose="02020509000000000000" pitchFamily="49" charset="-120"/>
                <a:ea typeface="MingLiU" panose="02020509000000000000" pitchFamily="49" charset="-120"/>
              </a:rPr>
              <a:t>AV</a:t>
            </a:r>
            <a:r>
              <a:rPr lang="zh-TW" altLang="en-US" sz="2400" b="1" i="0" dirty="0">
                <a:solidFill>
                  <a:schemeClr val="accent2">
                    <a:lumMod val="50000"/>
                  </a:schemeClr>
                </a:solidFill>
                <a:effectLst/>
                <a:latin typeface="MingLiU" panose="02020509000000000000" pitchFamily="49" charset="-120"/>
                <a:ea typeface="MingLiU" panose="02020509000000000000" pitchFamily="49" charset="-120"/>
              </a:rPr>
              <a:t>與和合譯為“判斷”）。心（希伯來文：</a:t>
            </a:r>
            <a:r>
              <a:rPr lang="en-US" altLang="zh-TW" sz="2400" b="1" i="1" dirty="0" err="1">
                <a:solidFill>
                  <a:schemeClr val="accent2">
                    <a:lumMod val="50000"/>
                  </a:schemeClr>
                </a:solidFill>
                <a:effectLst/>
                <a:latin typeface="MingLiU" panose="02020509000000000000" pitchFamily="49" charset="-120"/>
                <a:ea typeface="MingLiU" panose="02020509000000000000" pitchFamily="49" charset="-120"/>
              </a:rPr>
              <a:t>leb</a:t>
            </a:r>
            <a:r>
              <a:rPr lang="zh-TW" altLang="en-US" sz="2400" b="1" i="0" dirty="0">
                <a:solidFill>
                  <a:schemeClr val="accent2">
                    <a:lumMod val="50000"/>
                  </a:schemeClr>
                </a:solidFill>
                <a:effectLst/>
                <a:latin typeface="MingLiU" panose="02020509000000000000" pitchFamily="49" charset="-120"/>
                <a:ea typeface="MingLiU" panose="02020509000000000000" pitchFamily="49" charset="-120"/>
              </a:rPr>
              <a:t>）包括理智及意志，並非情緒所在處。</a:t>
            </a:r>
            <a:endParaRPr lang="en-US" altLang="zh-TW" sz="2400" b="1" i="0" dirty="0">
              <a:solidFill>
                <a:schemeClr val="accent2">
                  <a:lumMod val="50000"/>
                </a:schemeClr>
              </a:solidFill>
              <a:effectLst/>
              <a:latin typeface="MingLiU" panose="02020509000000000000" pitchFamily="49" charset="-120"/>
              <a:ea typeface="MingLiU" panose="02020509000000000000" pitchFamily="49" charset="-120"/>
            </a:endParaRPr>
          </a:p>
          <a:p>
            <a:pPr marL="0" indent="0">
              <a:buNone/>
            </a:pPr>
            <a:endParaRPr lang="zh-TW" altLang="en-US" sz="2800" b="1" dirty="0">
              <a:latin typeface="PMingLiU" panose="02020500000000000000" pitchFamily="18" charset="-120"/>
              <a:ea typeface="PMingLiU" panose="02020500000000000000" pitchFamily="18" charset="-12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AF6DEE87-E1B8-4BDE-AD41-E64CCFD89638}"/>
              </a:ext>
            </a:extLst>
          </p:cNvPr>
          <p:cNvSpPr>
            <a:spLocks noGrp="1"/>
          </p:cNvSpPr>
          <p:nvPr>
            <p:ph type="sldNum" sz="quarter" idx="12"/>
          </p:nvPr>
        </p:nvSpPr>
        <p:spPr/>
        <p:txBody>
          <a:bodyPr/>
          <a:lstStyle/>
          <a:p>
            <a:fld id="{EBABEB98-37D1-5C49-827F-EF87AC176EB7}" type="slidenum">
              <a:rPr lang="en-US" smtClean="0"/>
              <a:t>15</a:t>
            </a:fld>
            <a:endParaRPr lang="en-US" dirty="0"/>
          </a:p>
        </p:txBody>
      </p:sp>
    </p:spTree>
    <p:extLst>
      <p:ext uri="{BB962C8B-B14F-4D97-AF65-F5344CB8AC3E}">
        <p14:creationId xmlns:p14="http://schemas.microsoft.com/office/powerpoint/2010/main" val="3728949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DF753-F986-4BFC-BA6D-8577751F737F}"/>
              </a:ext>
            </a:extLst>
          </p:cNvPr>
          <p:cNvSpPr>
            <a:spLocks noGrp="1"/>
          </p:cNvSpPr>
          <p:nvPr>
            <p:ph type="title"/>
          </p:nvPr>
        </p:nvSpPr>
        <p:spPr/>
        <p:txBody>
          <a:bodyPr/>
          <a:lstStyle/>
          <a:p>
            <a:r>
              <a:rPr lang="zh-TW" altLang="en-US" b="1" dirty="0"/>
              <a:t>列王記上、下</a:t>
            </a:r>
            <a:endParaRPr lang="en-US" dirty="0"/>
          </a:p>
        </p:txBody>
      </p:sp>
      <p:sp>
        <p:nvSpPr>
          <p:cNvPr id="3" name="Content Placeholder 2">
            <a:extLst>
              <a:ext uri="{FF2B5EF4-FFF2-40B4-BE49-F238E27FC236}">
                <a16:creationId xmlns:a16="http://schemas.microsoft.com/office/drawing/2014/main" id="{5AAE8704-1C71-4694-BB0E-7E22DBD24015}"/>
              </a:ext>
            </a:extLst>
          </p:cNvPr>
          <p:cNvSpPr>
            <a:spLocks noGrp="1"/>
          </p:cNvSpPr>
          <p:nvPr>
            <p:ph idx="1"/>
          </p:nvPr>
        </p:nvSpPr>
        <p:spPr/>
        <p:txBody>
          <a:bodyPr>
            <a:normAutofit fontScale="85000" lnSpcReduction="10000"/>
          </a:bodyPr>
          <a:lstStyle/>
          <a:p>
            <a:pPr marL="0" indent="0">
              <a:lnSpc>
                <a:spcPct val="150000"/>
              </a:lnSpc>
              <a:buNone/>
            </a:pPr>
            <a:r>
              <a:rPr lang="zh-TW" altLang="en-US" sz="2400" b="1" i="0" dirty="0">
                <a:solidFill>
                  <a:schemeClr val="accent2">
                    <a:lumMod val="50000"/>
                  </a:schemeClr>
                </a:solidFill>
                <a:effectLst/>
                <a:latin typeface="宋体" panose="02010600030101010101" pitchFamily="2" charset="-122"/>
                <a:ea typeface="宋体" panose="02010600030101010101" pitchFamily="2" charset="-122"/>
              </a:rPr>
              <a:t>智</a:t>
            </a:r>
            <a:r>
              <a:rPr lang="zh-TW" altLang="en-US" sz="2600" b="1" dirty="0">
                <a:solidFill>
                  <a:schemeClr val="accent2">
                    <a:lumMod val="50000"/>
                  </a:schemeClr>
                </a:solidFill>
                <a:latin typeface="MingLiU" panose="02020509000000000000" pitchFamily="49" charset="-120"/>
                <a:ea typeface="MingLiU" panose="02020509000000000000" pitchFamily="49" charset="-120"/>
              </a:rPr>
              <a:t>慧同時是可以教導及傳遞的（申三十四</a:t>
            </a:r>
            <a:r>
              <a:rPr lang="en-US" altLang="zh-TW" sz="2600" b="1" dirty="0">
                <a:solidFill>
                  <a:schemeClr val="accent2">
                    <a:lumMod val="50000"/>
                  </a:schemeClr>
                </a:solidFill>
                <a:latin typeface="MingLiU" panose="02020509000000000000" pitchFamily="49" charset="-120"/>
                <a:ea typeface="MingLiU" panose="02020509000000000000" pitchFamily="49" charset="-120"/>
              </a:rPr>
              <a:t>9 </a:t>
            </a:r>
            <a:r>
              <a:rPr lang="zh-TW" altLang="en-US" sz="2600" b="1" dirty="0">
                <a:solidFill>
                  <a:schemeClr val="accent2">
                    <a:lumMod val="50000"/>
                  </a:schemeClr>
                </a:solidFill>
                <a:latin typeface="MingLiU" panose="02020509000000000000" pitchFamily="49" charset="-120"/>
                <a:ea typeface="MingLiU" panose="02020509000000000000" pitchFamily="49" charset="-120"/>
              </a:rPr>
              <a:t>），是所羅門的箴言書中的主要主題。所羅門與當時米索不達米亞及埃及宮廷中的“智者”一樣，學會了文士的技巧教導有關人生、自然界、倫理、道德價值及人生需知的文學體裁（所謂的“智慧文學”，參：王上四</a:t>
            </a:r>
            <a:r>
              <a:rPr lang="en-US" altLang="zh-TW" sz="2600" b="1" dirty="0">
                <a:solidFill>
                  <a:schemeClr val="accent2">
                    <a:lumMod val="50000"/>
                  </a:schemeClr>
                </a:solidFill>
                <a:latin typeface="MingLiU" panose="02020509000000000000" pitchFamily="49" charset="-120"/>
                <a:ea typeface="MingLiU" panose="02020509000000000000" pitchFamily="49" charset="-120"/>
              </a:rPr>
              <a:t>32 </a:t>
            </a:r>
            <a:r>
              <a:rPr lang="zh-TW" altLang="en-US" sz="2600" b="1" dirty="0">
                <a:solidFill>
                  <a:schemeClr val="accent2">
                    <a:lumMod val="50000"/>
                  </a:schemeClr>
                </a:solidFill>
                <a:latin typeface="MingLiU" panose="02020509000000000000" pitchFamily="49" charset="-120"/>
                <a:ea typeface="MingLiU" panose="02020509000000000000" pitchFamily="49" charset="-120"/>
              </a:rPr>
              <a:t>），包括嚴肅的討論（“義人受苦”）及各種的教導。其中文士所分類的自然界及哲學界主題之文學形式可與聖經中的約伯記、詩篇、箴言、傳道書及雅歌相比</a:t>
            </a:r>
            <a:r>
              <a:rPr lang="en-US" altLang="zh-TW" sz="2600" b="1" dirty="0">
                <a:solidFill>
                  <a:schemeClr val="accent2">
                    <a:lumMod val="50000"/>
                  </a:schemeClr>
                </a:solidFill>
                <a:latin typeface="MingLiU" panose="02020509000000000000" pitchFamily="49" charset="-120"/>
                <a:ea typeface="MingLiU" panose="02020509000000000000" pitchFamily="49" charset="-120"/>
              </a:rPr>
              <a:t>150</a:t>
            </a:r>
            <a:r>
              <a:rPr lang="zh-TW" altLang="en-US" sz="2600" b="1" dirty="0">
                <a:solidFill>
                  <a:schemeClr val="accent2">
                    <a:lumMod val="50000"/>
                  </a:schemeClr>
                </a:solidFill>
                <a:latin typeface="MingLiU" panose="02020509000000000000" pitchFamily="49" charset="-120"/>
                <a:ea typeface="MingLiU" panose="02020509000000000000" pitchFamily="49" charset="-120"/>
              </a:rPr>
              <a:t>。舊約中的智慧已被擬人化（箴九</a:t>
            </a:r>
            <a:r>
              <a:rPr lang="en-US" altLang="zh-TW" sz="2600" b="1" dirty="0">
                <a:solidFill>
                  <a:schemeClr val="accent2">
                    <a:lumMod val="50000"/>
                  </a:schemeClr>
                </a:solidFill>
                <a:latin typeface="MingLiU" panose="02020509000000000000" pitchFamily="49" charset="-120"/>
                <a:ea typeface="MingLiU" panose="02020509000000000000" pitchFamily="49" charset="-120"/>
              </a:rPr>
              <a:t>1 </a:t>
            </a:r>
            <a:r>
              <a:rPr lang="zh-TW" altLang="en-US" sz="2600" b="1" dirty="0">
                <a:solidFill>
                  <a:schemeClr val="accent2">
                    <a:lumMod val="50000"/>
                  </a:schemeClr>
                </a:solidFill>
                <a:latin typeface="MingLiU" panose="02020509000000000000" pitchFamily="49" charset="-120"/>
                <a:ea typeface="MingLiU" panose="02020509000000000000" pitchFamily="49" charset="-120"/>
              </a:rPr>
              <a:t>～</a:t>
            </a:r>
            <a:r>
              <a:rPr lang="en-US" altLang="zh-TW" sz="2600" b="1" dirty="0">
                <a:solidFill>
                  <a:schemeClr val="accent2">
                    <a:lumMod val="50000"/>
                  </a:schemeClr>
                </a:solidFill>
                <a:latin typeface="MingLiU" panose="02020509000000000000" pitchFamily="49" charset="-120"/>
                <a:ea typeface="MingLiU" panose="02020509000000000000" pitchFamily="49" charset="-120"/>
              </a:rPr>
              <a:t>6 </a:t>
            </a:r>
            <a:r>
              <a:rPr lang="zh-TW" altLang="en-US" sz="2600" b="1" dirty="0">
                <a:solidFill>
                  <a:schemeClr val="accent2">
                    <a:lumMod val="50000"/>
                  </a:schemeClr>
                </a:solidFill>
                <a:latin typeface="MingLiU" panose="02020509000000000000" pitchFamily="49" charset="-120"/>
                <a:ea typeface="MingLiU" panose="02020509000000000000" pitchFamily="49" charset="-120"/>
              </a:rPr>
              <a:t>），並強調其與對神的認識密切相關。。</a:t>
            </a:r>
            <a:endParaRPr lang="en-US" sz="2600" b="1" dirty="0">
              <a:solidFill>
                <a:schemeClr val="accent2">
                  <a:lumMod val="50000"/>
                </a:schemeClr>
              </a:solidFill>
              <a:latin typeface="MingLiU" panose="02020509000000000000" pitchFamily="49" charset="-120"/>
              <a:ea typeface="MingLiU" panose="02020509000000000000" pitchFamily="49" charset="-120"/>
            </a:endParaRPr>
          </a:p>
        </p:txBody>
      </p:sp>
      <p:sp>
        <p:nvSpPr>
          <p:cNvPr id="4" name="Slide Number Placeholder 3">
            <a:extLst>
              <a:ext uri="{FF2B5EF4-FFF2-40B4-BE49-F238E27FC236}">
                <a16:creationId xmlns:a16="http://schemas.microsoft.com/office/drawing/2014/main" id="{0E6FF2EA-DAA0-4BA8-A48F-F68CE1EF1336}"/>
              </a:ext>
            </a:extLst>
          </p:cNvPr>
          <p:cNvSpPr>
            <a:spLocks noGrp="1"/>
          </p:cNvSpPr>
          <p:nvPr>
            <p:ph type="sldNum" sz="quarter" idx="12"/>
          </p:nvPr>
        </p:nvSpPr>
        <p:spPr/>
        <p:txBody>
          <a:bodyPr/>
          <a:lstStyle/>
          <a:p>
            <a:fld id="{EBABEB98-37D1-5C49-827F-EF87AC176EB7}" type="slidenum">
              <a:rPr lang="en-US" smtClean="0"/>
              <a:t>16</a:t>
            </a:fld>
            <a:endParaRPr lang="en-US" dirty="0"/>
          </a:p>
        </p:txBody>
      </p:sp>
    </p:spTree>
    <p:extLst>
      <p:ext uri="{BB962C8B-B14F-4D97-AF65-F5344CB8AC3E}">
        <p14:creationId xmlns:p14="http://schemas.microsoft.com/office/powerpoint/2010/main" val="2180717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91A18-04E4-4E1D-9C84-E57ACDBF3D95}"/>
              </a:ext>
            </a:extLst>
          </p:cNvPr>
          <p:cNvSpPr>
            <a:spLocks noGrp="1"/>
          </p:cNvSpPr>
          <p:nvPr>
            <p:ph type="title"/>
          </p:nvPr>
        </p:nvSpPr>
        <p:spPr>
          <a:xfrm>
            <a:off x="1371600" y="685800"/>
            <a:ext cx="3282695" cy="1485900"/>
          </a:xfrm>
        </p:spPr>
        <p:txBody>
          <a:bodyPr>
            <a:normAutofit/>
          </a:bodyPr>
          <a:lstStyle/>
          <a:p>
            <a:r>
              <a:rPr lang="zh-TW" altLang="en-US" b="1" dirty="0"/>
              <a:t>列王記上、下</a:t>
            </a:r>
            <a:endParaRPr lang="en-US" dirty="0"/>
          </a:p>
        </p:txBody>
      </p:sp>
      <p:sp>
        <p:nvSpPr>
          <p:cNvPr id="3" name="Content Placeholder 2">
            <a:extLst>
              <a:ext uri="{FF2B5EF4-FFF2-40B4-BE49-F238E27FC236}">
                <a16:creationId xmlns:a16="http://schemas.microsoft.com/office/drawing/2014/main" id="{6418346E-1789-476D-BAE9-EB4E02A9271C}"/>
              </a:ext>
            </a:extLst>
          </p:cNvPr>
          <p:cNvSpPr>
            <a:spLocks noGrp="1"/>
          </p:cNvSpPr>
          <p:nvPr>
            <p:ph idx="1"/>
          </p:nvPr>
        </p:nvSpPr>
        <p:spPr>
          <a:xfrm>
            <a:off x="1371600" y="2286000"/>
            <a:ext cx="1300480" cy="3581400"/>
          </a:xfrm>
        </p:spPr>
        <p:txBody>
          <a:bodyPr>
            <a:normAutofit/>
          </a:bodyPr>
          <a:lstStyle/>
          <a:p>
            <a:pPr marL="0" indent="0">
              <a:buNone/>
            </a:pPr>
            <a:r>
              <a:rPr lang="zh-TW" altLang="en-US" b="1" i="0" dirty="0">
                <a:effectLst/>
                <a:latin typeface="宋体" panose="02010600030101010101" pitchFamily="2" charset="-122"/>
                <a:ea typeface="宋体" panose="02010600030101010101" pitchFamily="2" charset="-122"/>
              </a:rPr>
              <a:t>所羅門王治國</a:t>
            </a:r>
            <a:r>
              <a:rPr lang="zh-TW" dirty="0">
                <a:effectLst/>
                <a:ea typeface="PMingLiU" panose="02020500000000000000" pitchFamily="18" charset="-120"/>
                <a:cs typeface="Times New Roman" panose="02020603050405020304" pitchFamily="18" charset="0"/>
              </a:rPr>
              <a:t>（</a:t>
            </a:r>
            <a:r>
              <a:rPr lang="en-US" dirty="0">
                <a:effectLst/>
                <a:latin typeface="PMingLiU" panose="02020500000000000000" pitchFamily="18" charset="-120"/>
                <a:cs typeface="Times New Roman" panose="02020603050405020304" pitchFamily="18" charset="0"/>
              </a:rPr>
              <a:t>4:1-28</a:t>
            </a:r>
            <a:r>
              <a:rPr lang="zh-TW" dirty="0">
                <a:effectLst/>
                <a:latin typeface="PMingLiU" panose="02020500000000000000" pitchFamily="18" charset="-120"/>
                <a:cs typeface="Times New Roman" panose="02020603050405020304" pitchFamily="18" charset="0"/>
              </a:rPr>
              <a:t>）</a:t>
            </a:r>
            <a:endParaRPr lang="en-US" altLang="zh-TW" dirty="0">
              <a:effectLst/>
              <a:latin typeface="PMingLiU" panose="02020500000000000000" pitchFamily="18" charset="-120"/>
              <a:cs typeface="Times New Roman" panose="02020603050405020304" pitchFamily="18" charset="0"/>
            </a:endParaRPr>
          </a:p>
          <a:p>
            <a:pPr marL="0" indent="0">
              <a:buNone/>
            </a:pPr>
            <a:r>
              <a:rPr lang="zh-TW" dirty="0">
                <a:effectLst/>
                <a:ea typeface="PMingLiU" panose="02020500000000000000" pitchFamily="18" charset="-120"/>
                <a:cs typeface="Times New Roman" panose="02020603050405020304" pitchFamily="18" charset="0"/>
              </a:rPr>
              <a:t>他有一個全國性的行政組織（</a:t>
            </a:r>
            <a:r>
              <a:rPr lang="en-US" dirty="0">
                <a:effectLst/>
                <a:latin typeface="PMingLiU" panose="02020500000000000000" pitchFamily="18" charset="-120"/>
                <a:cs typeface="Times New Roman" panose="02020603050405020304" pitchFamily="18" charset="0"/>
              </a:rPr>
              <a:t>4:1-19</a:t>
            </a:r>
            <a:r>
              <a:rPr lang="zh-TW" dirty="0">
                <a:effectLst/>
                <a:latin typeface="PMingLiU" panose="02020500000000000000" pitchFamily="18" charset="-120"/>
                <a:cs typeface="Times New Roman" panose="02020603050405020304" pitchFamily="18" charset="0"/>
              </a:rPr>
              <a:t>）</a:t>
            </a:r>
            <a:endParaRPr lang="en-US" altLang="zh-TW" dirty="0">
              <a:effectLst/>
              <a:latin typeface="PMingLiU" panose="02020500000000000000" pitchFamily="18" charset="-120"/>
              <a:cs typeface="Times New Roman" panose="02020603050405020304" pitchFamily="18" charset="0"/>
            </a:endParaRPr>
          </a:p>
          <a:p>
            <a:pPr marL="0" indent="0">
              <a:buNone/>
            </a:pPr>
            <a:endParaRPr lang="en-US" altLang="zh-TW" b="1" dirty="0">
              <a:latin typeface="宋体" panose="02010600030101010101" pitchFamily="2" charset="-122"/>
              <a:ea typeface="宋体" panose="02010600030101010101" pitchFamily="2" charset="-122"/>
            </a:endParaRPr>
          </a:p>
          <a:p>
            <a:pPr marL="0" indent="0">
              <a:buNone/>
            </a:pPr>
            <a:endParaRPr lang="zh-TW" altLang="en-US" b="1" i="0" dirty="0">
              <a:effectLst/>
              <a:latin typeface="宋体" panose="02010600030101010101" pitchFamily="2" charset="-122"/>
              <a:ea typeface="宋体" panose="02010600030101010101" pitchFamily="2" charset="-122"/>
            </a:endParaRPr>
          </a:p>
          <a:p>
            <a:pPr marL="0" indent="0">
              <a:buNone/>
            </a:pPr>
            <a:endParaRPr lang="en-US" altLang="zh-TW" b="0" i="0" dirty="0">
              <a:effectLst/>
              <a:latin typeface="PMingLiU" panose="02020500000000000000" pitchFamily="18" charset="-120"/>
              <a:ea typeface="PMingLiU" panose="02020500000000000000" pitchFamily="18" charset="-120"/>
            </a:endParaRPr>
          </a:p>
        </p:txBody>
      </p:sp>
      <p:sp>
        <p:nvSpPr>
          <p:cNvPr id="4" name="Slide Number Placeholder 3">
            <a:extLst>
              <a:ext uri="{FF2B5EF4-FFF2-40B4-BE49-F238E27FC236}">
                <a16:creationId xmlns:a16="http://schemas.microsoft.com/office/drawing/2014/main" id="{DF790A9C-7B13-4130-A544-885167269E62}"/>
              </a:ext>
            </a:extLst>
          </p:cNvPr>
          <p:cNvSpPr>
            <a:spLocks noGrp="1"/>
          </p:cNvSpPr>
          <p:nvPr>
            <p:ph type="sldNum" sz="quarter" idx="12"/>
          </p:nvPr>
        </p:nvSpPr>
        <p:spPr>
          <a:xfrm>
            <a:off x="9472736" y="6453386"/>
            <a:ext cx="1596292" cy="404614"/>
          </a:xfrm>
        </p:spPr>
        <p:txBody>
          <a:bodyPr>
            <a:normAutofit/>
          </a:bodyPr>
          <a:lstStyle/>
          <a:p>
            <a:pPr>
              <a:spcAft>
                <a:spcPts val="600"/>
              </a:spcAft>
            </a:pPr>
            <a:fld id="{EBABEB98-37D1-5C49-827F-EF87AC176EB7}" type="slidenum">
              <a:rPr lang="en-US" smtClean="0"/>
              <a:pPr>
                <a:spcAft>
                  <a:spcPts val="600"/>
                </a:spcAft>
              </a:pPr>
              <a:t>17</a:t>
            </a:fld>
            <a:endParaRPr lang="en-US"/>
          </a:p>
        </p:txBody>
      </p:sp>
      <p:pic>
        <p:nvPicPr>
          <p:cNvPr id="7" name="Picture 6">
            <a:extLst>
              <a:ext uri="{FF2B5EF4-FFF2-40B4-BE49-F238E27FC236}">
                <a16:creationId xmlns:a16="http://schemas.microsoft.com/office/drawing/2014/main" id="{8B82ED78-EC4F-478E-9460-FD236818CF49}"/>
              </a:ext>
            </a:extLst>
          </p:cNvPr>
          <p:cNvPicPr>
            <a:picLocks noChangeAspect="1"/>
          </p:cNvPicPr>
          <p:nvPr/>
        </p:nvPicPr>
        <p:blipFill>
          <a:blip r:embed="rId2"/>
          <a:stretch>
            <a:fillRect/>
          </a:stretch>
        </p:blipFill>
        <p:spPr>
          <a:xfrm>
            <a:off x="4779818" y="1239116"/>
            <a:ext cx="7206528" cy="5363366"/>
          </a:xfrm>
          <a:prstGeom prst="rect">
            <a:avLst/>
          </a:prstGeom>
        </p:spPr>
      </p:pic>
    </p:spTree>
    <p:extLst>
      <p:ext uri="{BB962C8B-B14F-4D97-AF65-F5344CB8AC3E}">
        <p14:creationId xmlns:p14="http://schemas.microsoft.com/office/powerpoint/2010/main" val="1681194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F53061FD-F49D-4244-A675-AAA9BBE3773D}"/>
              </a:ext>
            </a:extLst>
          </p:cNvPr>
          <p:cNvPicPr>
            <a:picLocks noGrp="1" noChangeAspect="1"/>
          </p:cNvPicPr>
          <p:nvPr>
            <p:ph idx="1"/>
          </p:nvPr>
        </p:nvPicPr>
        <p:blipFill>
          <a:blip r:embed="rId2"/>
          <a:stretch>
            <a:fillRect/>
          </a:stretch>
        </p:blipFill>
        <p:spPr>
          <a:xfrm>
            <a:off x="3996652" y="467413"/>
            <a:ext cx="4426347" cy="6963990"/>
          </a:xfrm>
        </p:spPr>
      </p:pic>
      <p:sp>
        <p:nvSpPr>
          <p:cNvPr id="4" name="Slide Number Placeholder 3">
            <a:extLst>
              <a:ext uri="{FF2B5EF4-FFF2-40B4-BE49-F238E27FC236}">
                <a16:creationId xmlns:a16="http://schemas.microsoft.com/office/drawing/2014/main" id="{5D6A45C6-788B-4952-87EE-37A25EF008F0}"/>
              </a:ext>
            </a:extLst>
          </p:cNvPr>
          <p:cNvSpPr>
            <a:spLocks noGrp="1"/>
          </p:cNvSpPr>
          <p:nvPr>
            <p:ph type="sldNum" sz="quarter" idx="12"/>
          </p:nvPr>
        </p:nvSpPr>
        <p:spPr/>
        <p:txBody>
          <a:bodyPr/>
          <a:lstStyle/>
          <a:p>
            <a:fld id="{EBABEB98-37D1-5C49-827F-EF87AC176EB7}" type="slidenum">
              <a:rPr lang="en-US" smtClean="0"/>
              <a:t>18</a:t>
            </a:fld>
            <a:endParaRPr lang="en-US" dirty="0"/>
          </a:p>
        </p:txBody>
      </p:sp>
    </p:spTree>
    <p:extLst>
      <p:ext uri="{BB962C8B-B14F-4D97-AF65-F5344CB8AC3E}">
        <p14:creationId xmlns:p14="http://schemas.microsoft.com/office/powerpoint/2010/main" val="2648598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91A18-04E4-4E1D-9C84-E57ACDBF3D95}"/>
              </a:ext>
            </a:extLst>
          </p:cNvPr>
          <p:cNvSpPr>
            <a:spLocks noGrp="1"/>
          </p:cNvSpPr>
          <p:nvPr>
            <p:ph type="title"/>
          </p:nvPr>
        </p:nvSpPr>
        <p:spPr/>
        <p:txBody>
          <a:bodyPr/>
          <a:lstStyle/>
          <a:p>
            <a:r>
              <a:rPr lang="zh-TW" altLang="en-US" b="1" dirty="0"/>
              <a:t>列王記上、下</a:t>
            </a:r>
            <a:endParaRPr lang="en-US" dirty="0"/>
          </a:p>
        </p:txBody>
      </p:sp>
      <p:sp>
        <p:nvSpPr>
          <p:cNvPr id="4" name="Slide Number Placeholder 3">
            <a:extLst>
              <a:ext uri="{FF2B5EF4-FFF2-40B4-BE49-F238E27FC236}">
                <a16:creationId xmlns:a16="http://schemas.microsoft.com/office/drawing/2014/main" id="{DF790A9C-7B13-4130-A544-885167269E62}"/>
              </a:ext>
            </a:extLst>
          </p:cNvPr>
          <p:cNvSpPr>
            <a:spLocks noGrp="1"/>
          </p:cNvSpPr>
          <p:nvPr>
            <p:ph type="sldNum" sz="quarter" idx="12"/>
          </p:nvPr>
        </p:nvSpPr>
        <p:spPr/>
        <p:txBody>
          <a:bodyPr/>
          <a:lstStyle/>
          <a:p>
            <a:fld id="{EBABEB98-37D1-5C49-827F-EF87AC176EB7}" type="slidenum">
              <a:rPr lang="en-US" smtClean="0"/>
              <a:t>19</a:t>
            </a:fld>
            <a:endParaRPr lang="en-US" dirty="0"/>
          </a:p>
        </p:txBody>
      </p:sp>
      <p:pic>
        <p:nvPicPr>
          <p:cNvPr id="8" name="Content Placeholder 7">
            <a:extLst>
              <a:ext uri="{FF2B5EF4-FFF2-40B4-BE49-F238E27FC236}">
                <a16:creationId xmlns:a16="http://schemas.microsoft.com/office/drawing/2014/main" id="{C520C07C-D155-4E51-8D96-256F2F0FD0F3}"/>
              </a:ext>
            </a:extLst>
          </p:cNvPr>
          <p:cNvPicPr>
            <a:picLocks noGrp="1" noChangeAspect="1"/>
          </p:cNvPicPr>
          <p:nvPr>
            <p:ph idx="1"/>
          </p:nvPr>
        </p:nvPicPr>
        <p:blipFill>
          <a:blip r:embed="rId2"/>
          <a:stretch>
            <a:fillRect/>
          </a:stretch>
        </p:blipFill>
        <p:spPr>
          <a:xfrm>
            <a:off x="4572000" y="606454"/>
            <a:ext cx="6592710" cy="6049239"/>
          </a:xfrm>
        </p:spPr>
      </p:pic>
    </p:spTree>
    <p:extLst>
      <p:ext uri="{BB962C8B-B14F-4D97-AF65-F5344CB8AC3E}">
        <p14:creationId xmlns:p14="http://schemas.microsoft.com/office/powerpoint/2010/main" val="3663287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91A18-04E4-4E1D-9C84-E57ACDBF3D95}"/>
              </a:ext>
            </a:extLst>
          </p:cNvPr>
          <p:cNvSpPr>
            <a:spLocks noGrp="1"/>
          </p:cNvSpPr>
          <p:nvPr>
            <p:ph type="title"/>
          </p:nvPr>
        </p:nvSpPr>
        <p:spPr/>
        <p:txBody>
          <a:bodyPr/>
          <a:lstStyle/>
          <a:p>
            <a:r>
              <a:rPr lang="zh-TW" altLang="en-US" b="1" dirty="0"/>
              <a:t>列王記上、下</a:t>
            </a:r>
            <a:endParaRPr lang="en-US" dirty="0"/>
          </a:p>
        </p:txBody>
      </p:sp>
      <p:sp>
        <p:nvSpPr>
          <p:cNvPr id="4" name="Slide Number Placeholder 3">
            <a:extLst>
              <a:ext uri="{FF2B5EF4-FFF2-40B4-BE49-F238E27FC236}">
                <a16:creationId xmlns:a16="http://schemas.microsoft.com/office/drawing/2014/main" id="{DF790A9C-7B13-4130-A544-885167269E62}"/>
              </a:ext>
            </a:extLst>
          </p:cNvPr>
          <p:cNvSpPr>
            <a:spLocks noGrp="1"/>
          </p:cNvSpPr>
          <p:nvPr>
            <p:ph type="sldNum" sz="quarter" idx="12"/>
          </p:nvPr>
        </p:nvSpPr>
        <p:spPr/>
        <p:txBody>
          <a:bodyPr/>
          <a:lstStyle/>
          <a:p>
            <a:fld id="{EBABEB98-37D1-5C49-827F-EF87AC176EB7}" type="slidenum">
              <a:rPr lang="en-US" smtClean="0"/>
              <a:t>2</a:t>
            </a:fld>
            <a:endParaRPr lang="en-US" dirty="0"/>
          </a:p>
        </p:txBody>
      </p:sp>
      <p:pic>
        <p:nvPicPr>
          <p:cNvPr id="8" name="Content Placeholder 7">
            <a:extLst>
              <a:ext uri="{FF2B5EF4-FFF2-40B4-BE49-F238E27FC236}">
                <a16:creationId xmlns:a16="http://schemas.microsoft.com/office/drawing/2014/main" id="{FC0EB9D1-E32A-4660-9C62-1E8F7501ED91}"/>
              </a:ext>
            </a:extLst>
          </p:cNvPr>
          <p:cNvPicPr>
            <a:picLocks noGrp="1" noChangeAspect="1"/>
          </p:cNvPicPr>
          <p:nvPr>
            <p:ph idx="1"/>
          </p:nvPr>
        </p:nvPicPr>
        <p:blipFill>
          <a:blip r:embed="rId2"/>
          <a:stretch>
            <a:fillRect/>
          </a:stretch>
        </p:blipFill>
        <p:spPr>
          <a:xfrm>
            <a:off x="3300057" y="1718490"/>
            <a:ext cx="6172679" cy="4089400"/>
          </a:xfrm>
        </p:spPr>
      </p:pic>
    </p:spTree>
    <p:extLst>
      <p:ext uri="{BB962C8B-B14F-4D97-AF65-F5344CB8AC3E}">
        <p14:creationId xmlns:p14="http://schemas.microsoft.com/office/powerpoint/2010/main" val="2247756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6BB940-6EED-4E87-BAC9-913213700489}"/>
              </a:ext>
            </a:extLst>
          </p:cNvPr>
          <p:cNvSpPr>
            <a:spLocks noGrp="1"/>
          </p:cNvSpPr>
          <p:nvPr>
            <p:ph type="sldNum" sz="quarter" idx="12"/>
          </p:nvPr>
        </p:nvSpPr>
        <p:spPr/>
        <p:txBody>
          <a:bodyPr/>
          <a:lstStyle/>
          <a:p>
            <a:fld id="{48315202-2E4F-6442-9E45-923444CBC151}" type="slidenum">
              <a:rPr lang="zh-TW" altLang="en-US" smtClean="0"/>
              <a:pPr/>
              <a:t>20</a:t>
            </a:fld>
            <a:endParaRPr lang="en-US" altLang="zh-TW" dirty="0"/>
          </a:p>
        </p:txBody>
      </p:sp>
      <p:pic>
        <p:nvPicPr>
          <p:cNvPr id="4" name="Picture 3">
            <a:extLst>
              <a:ext uri="{FF2B5EF4-FFF2-40B4-BE49-F238E27FC236}">
                <a16:creationId xmlns:a16="http://schemas.microsoft.com/office/drawing/2014/main" id="{B36984A6-7E80-400C-AB98-DC479C98DD34}"/>
              </a:ext>
            </a:extLst>
          </p:cNvPr>
          <p:cNvPicPr>
            <a:picLocks noChangeAspect="1"/>
          </p:cNvPicPr>
          <p:nvPr/>
        </p:nvPicPr>
        <p:blipFill>
          <a:blip r:embed="rId2"/>
          <a:stretch>
            <a:fillRect/>
          </a:stretch>
        </p:blipFill>
        <p:spPr>
          <a:xfrm>
            <a:off x="2941674" y="825131"/>
            <a:ext cx="7675418" cy="5396778"/>
          </a:xfrm>
          <a:prstGeom prst="rect">
            <a:avLst/>
          </a:prstGeom>
        </p:spPr>
      </p:pic>
    </p:spTree>
    <p:extLst>
      <p:ext uri="{BB962C8B-B14F-4D97-AF65-F5344CB8AC3E}">
        <p14:creationId xmlns:p14="http://schemas.microsoft.com/office/powerpoint/2010/main" val="941899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C7F4F-9630-4407-9753-B78226D2A93A}"/>
              </a:ext>
            </a:extLst>
          </p:cNvPr>
          <p:cNvSpPr>
            <a:spLocks noGrp="1"/>
          </p:cNvSpPr>
          <p:nvPr>
            <p:ph type="title"/>
          </p:nvPr>
        </p:nvSpPr>
        <p:spPr/>
        <p:txBody>
          <a:bodyPr/>
          <a:lstStyle/>
          <a:p>
            <a:r>
              <a:rPr lang="zh-TW" altLang="en-US" b="1" dirty="0"/>
              <a:t>列王記上、下</a:t>
            </a:r>
            <a:endParaRPr lang="en-US" dirty="0"/>
          </a:p>
        </p:txBody>
      </p:sp>
      <p:sp>
        <p:nvSpPr>
          <p:cNvPr id="4" name="Slide Number Placeholder 3">
            <a:extLst>
              <a:ext uri="{FF2B5EF4-FFF2-40B4-BE49-F238E27FC236}">
                <a16:creationId xmlns:a16="http://schemas.microsoft.com/office/drawing/2014/main" id="{FB62545F-FB0C-4D04-81C0-8A1B74388A77}"/>
              </a:ext>
            </a:extLst>
          </p:cNvPr>
          <p:cNvSpPr>
            <a:spLocks noGrp="1"/>
          </p:cNvSpPr>
          <p:nvPr>
            <p:ph type="sldNum" sz="quarter" idx="12"/>
          </p:nvPr>
        </p:nvSpPr>
        <p:spPr/>
        <p:txBody>
          <a:bodyPr/>
          <a:lstStyle/>
          <a:p>
            <a:fld id="{EBABEB98-37D1-5C49-827F-EF87AC176EB7}" type="slidenum">
              <a:rPr lang="en-US" smtClean="0"/>
              <a:t>21</a:t>
            </a:fld>
            <a:endParaRPr lang="en-US" dirty="0"/>
          </a:p>
        </p:txBody>
      </p:sp>
      <p:sp>
        <p:nvSpPr>
          <p:cNvPr id="6" name="Content Placeholder 5">
            <a:extLst>
              <a:ext uri="{FF2B5EF4-FFF2-40B4-BE49-F238E27FC236}">
                <a16:creationId xmlns:a16="http://schemas.microsoft.com/office/drawing/2014/main" id="{A67EAB1C-AD78-435E-947C-BF38DCF426CF}"/>
              </a:ext>
            </a:extLst>
          </p:cNvPr>
          <p:cNvSpPr>
            <a:spLocks noGrp="1"/>
          </p:cNvSpPr>
          <p:nvPr>
            <p:ph idx="1"/>
          </p:nvPr>
        </p:nvSpPr>
        <p:spPr/>
        <p:txBody>
          <a:bodyPr/>
          <a:lstStyle/>
          <a:p>
            <a:r>
              <a:rPr lang="zh-TW" sz="1800" dirty="0">
                <a:effectLst/>
                <a:ea typeface="PMingLiU" panose="02020500000000000000" pitchFamily="18" charset="-120"/>
                <a:cs typeface="Times New Roman" panose="02020603050405020304" pitchFamily="18" charset="0"/>
              </a:rPr>
              <a:t>所羅門帝國的奢華與富庶（</a:t>
            </a:r>
            <a:r>
              <a:rPr lang="en-US" sz="1800" dirty="0">
                <a:effectLst/>
                <a:latin typeface="PMingLiU" panose="02020500000000000000" pitchFamily="18" charset="-120"/>
                <a:cs typeface="Times New Roman" panose="02020603050405020304" pitchFamily="18" charset="0"/>
              </a:rPr>
              <a:t>4:21-28</a:t>
            </a:r>
            <a:r>
              <a:rPr lang="zh-TW" sz="1800" dirty="0">
                <a:effectLst/>
                <a:latin typeface="PMingLiU" panose="02020500000000000000" pitchFamily="18" charset="-120"/>
                <a:cs typeface="Times New Roman" panose="02020603050405020304" pitchFamily="18" charset="0"/>
              </a:rPr>
              <a:t>）</a:t>
            </a:r>
            <a:endParaRPr lang="en-US" altLang="zh-TW" sz="1800" dirty="0">
              <a:effectLst/>
              <a:latin typeface="PMingLiU" panose="02020500000000000000" pitchFamily="18" charset="-120"/>
              <a:cs typeface="Times New Roman" panose="02020603050405020304" pitchFamily="18" charset="0"/>
            </a:endParaRPr>
          </a:p>
          <a:p>
            <a:endParaRPr lang="en-US" dirty="0"/>
          </a:p>
        </p:txBody>
      </p:sp>
      <p:pic>
        <p:nvPicPr>
          <p:cNvPr id="8" name="Picture 7">
            <a:extLst>
              <a:ext uri="{FF2B5EF4-FFF2-40B4-BE49-F238E27FC236}">
                <a16:creationId xmlns:a16="http://schemas.microsoft.com/office/drawing/2014/main" id="{A2A4939B-67EA-41AE-8924-F3665AC3FCF5}"/>
              </a:ext>
            </a:extLst>
          </p:cNvPr>
          <p:cNvPicPr>
            <a:picLocks noChangeAspect="1"/>
          </p:cNvPicPr>
          <p:nvPr/>
        </p:nvPicPr>
        <p:blipFill>
          <a:blip r:embed="rId2"/>
          <a:stretch>
            <a:fillRect/>
          </a:stretch>
        </p:blipFill>
        <p:spPr>
          <a:xfrm>
            <a:off x="4979755" y="2273808"/>
            <a:ext cx="3682494" cy="3898392"/>
          </a:xfrm>
          <a:prstGeom prst="rect">
            <a:avLst/>
          </a:prstGeom>
        </p:spPr>
      </p:pic>
    </p:spTree>
    <p:extLst>
      <p:ext uri="{BB962C8B-B14F-4D97-AF65-F5344CB8AC3E}">
        <p14:creationId xmlns:p14="http://schemas.microsoft.com/office/powerpoint/2010/main" val="4185369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AA899-112E-49D9-BB8A-F20496F6C249}"/>
              </a:ext>
            </a:extLst>
          </p:cNvPr>
          <p:cNvPicPr>
            <a:picLocks noChangeAspect="1"/>
          </p:cNvPicPr>
          <p:nvPr/>
        </p:nvPicPr>
        <p:blipFill rotWithShape="1">
          <a:blip r:embed="rId2"/>
          <a:srcRect t="15795" b="13459"/>
          <a:stretch/>
        </p:blipFill>
        <p:spPr>
          <a:xfrm>
            <a:off x="1122972" y="321733"/>
            <a:ext cx="10833946" cy="6131653"/>
          </a:xfrm>
          <a:prstGeom prst="rect">
            <a:avLst/>
          </a:prstGeom>
        </p:spPr>
      </p:pic>
      <p:sp>
        <p:nvSpPr>
          <p:cNvPr id="2" name="Slide Number Placeholder 1">
            <a:extLst>
              <a:ext uri="{FF2B5EF4-FFF2-40B4-BE49-F238E27FC236}">
                <a16:creationId xmlns:a16="http://schemas.microsoft.com/office/drawing/2014/main" id="{F79FFC79-6976-4480-A42A-03D8497326FE}"/>
              </a:ext>
            </a:extLst>
          </p:cNvPr>
          <p:cNvSpPr>
            <a:spLocks noGrp="1"/>
          </p:cNvSpPr>
          <p:nvPr>
            <p:ph type="sldNum" sz="quarter" idx="12"/>
          </p:nvPr>
        </p:nvSpPr>
        <p:spPr>
          <a:xfrm>
            <a:off x="9472736" y="6453386"/>
            <a:ext cx="1596292" cy="404614"/>
          </a:xfrm>
        </p:spPr>
        <p:txBody>
          <a:bodyPr>
            <a:normAutofit/>
          </a:bodyPr>
          <a:lstStyle/>
          <a:p>
            <a:pPr>
              <a:spcAft>
                <a:spcPts val="600"/>
              </a:spcAft>
            </a:pPr>
            <a:fld id="{48315202-2E4F-6442-9E45-923444CBC151}" type="slidenum">
              <a:rPr lang="zh-TW" altLang="en-US" smtClean="0"/>
              <a:pPr>
                <a:spcAft>
                  <a:spcPts val="600"/>
                </a:spcAft>
              </a:pPr>
              <a:t>22</a:t>
            </a:fld>
            <a:endParaRPr lang="en-US" altLang="zh-TW"/>
          </a:p>
        </p:txBody>
      </p:sp>
    </p:spTree>
    <p:extLst>
      <p:ext uri="{BB962C8B-B14F-4D97-AF65-F5344CB8AC3E}">
        <p14:creationId xmlns:p14="http://schemas.microsoft.com/office/powerpoint/2010/main" val="799325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DEE7F-6156-45D6-9D2D-64C0D5EB8243}"/>
              </a:ext>
            </a:extLst>
          </p:cNvPr>
          <p:cNvSpPr>
            <a:spLocks noGrp="1"/>
          </p:cNvSpPr>
          <p:nvPr>
            <p:ph type="title"/>
          </p:nvPr>
        </p:nvSpPr>
        <p:spPr/>
        <p:txBody>
          <a:bodyPr/>
          <a:lstStyle/>
          <a:p>
            <a:r>
              <a:rPr lang="zh-TW" altLang="en-US" b="1" dirty="0"/>
              <a:t>列王記上、下</a:t>
            </a:r>
            <a:endParaRPr lang="en-US" dirty="0"/>
          </a:p>
        </p:txBody>
      </p:sp>
      <p:sp>
        <p:nvSpPr>
          <p:cNvPr id="3" name="Content Placeholder 2">
            <a:extLst>
              <a:ext uri="{FF2B5EF4-FFF2-40B4-BE49-F238E27FC236}">
                <a16:creationId xmlns:a16="http://schemas.microsoft.com/office/drawing/2014/main" id="{E4B4E704-BB33-4095-BCE7-65FC4804FA5A}"/>
              </a:ext>
            </a:extLst>
          </p:cNvPr>
          <p:cNvSpPr>
            <a:spLocks noGrp="1"/>
          </p:cNvSpPr>
          <p:nvPr>
            <p:ph idx="1"/>
          </p:nvPr>
        </p:nvSpPr>
        <p:spPr>
          <a:xfrm>
            <a:off x="1371599" y="1847654"/>
            <a:ext cx="10134601" cy="4324546"/>
          </a:xfrm>
        </p:spPr>
        <p:txBody>
          <a:bodyPr>
            <a:noAutofit/>
          </a:bodyPr>
          <a:lstStyle/>
          <a:p>
            <a:pPr marL="0" indent="0">
              <a:buNone/>
            </a:pPr>
            <a:r>
              <a:rPr lang="zh-TW" b="1" dirty="0">
                <a:solidFill>
                  <a:schemeClr val="accent2">
                    <a:lumMod val="50000"/>
                  </a:schemeClr>
                </a:solidFill>
                <a:effectLst/>
                <a:ea typeface="LiSong Pro Light" panose="02020300000000000000"/>
                <a:cs typeface="Times New Roman" panose="02020603050405020304" pitchFamily="18" charset="0"/>
              </a:rPr>
              <a:t>所羅門因神賜的智慧而揚名（</a:t>
            </a:r>
            <a:r>
              <a:rPr lang="en-US" b="1" dirty="0">
                <a:solidFill>
                  <a:schemeClr val="accent2">
                    <a:lumMod val="50000"/>
                  </a:schemeClr>
                </a:solidFill>
                <a:effectLst/>
                <a:latin typeface="PMingLiU" panose="02020500000000000000" pitchFamily="18" charset="-120"/>
                <a:ea typeface="LiSong Pro Light" panose="02020300000000000000"/>
                <a:cs typeface="Times New Roman" panose="02020603050405020304" pitchFamily="18" charset="0"/>
              </a:rPr>
              <a:t>4:29-34</a:t>
            </a:r>
            <a:r>
              <a:rPr lang="zh-TW" b="1" dirty="0">
                <a:solidFill>
                  <a:schemeClr val="accent2">
                    <a:lumMod val="50000"/>
                  </a:schemeClr>
                </a:solidFill>
                <a:effectLst/>
                <a:latin typeface="PMingLiU" panose="02020500000000000000" pitchFamily="18" charset="-120"/>
                <a:ea typeface="LiSong Pro Light" panose="02020300000000000000"/>
                <a:cs typeface="Times New Roman" panose="02020603050405020304" pitchFamily="18" charset="0"/>
              </a:rPr>
              <a:t>）</a:t>
            </a:r>
            <a:endParaRPr lang="en-US" altLang="zh-TW" b="1" kern="1300" spc="140" dirty="0">
              <a:solidFill>
                <a:schemeClr val="accent2">
                  <a:lumMod val="50000"/>
                </a:schemeClr>
              </a:solidFill>
              <a:latin typeface="Times New Roman" panose="02020603050405020304" pitchFamily="18" charset="0"/>
              <a:ea typeface="LiSong Pro Light" panose="02020300000000000000"/>
              <a:cs typeface="Times New Roman" panose="02020603050405020304" pitchFamily="18" charset="0"/>
            </a:endParaRPr>
          </a:p>
          <a:p>
            <a:r>
              <a:rPr lang="zh-TW" altLang="en-US" b="1" i="0" dirty="0">
                <a:solidFill>
                  <a:schemeClr val="accent2">
                    <a:lumMod val="50000"/>
                  </a:schemeClr>
                </a:solidFill>
                <a:effectLst/>
                <a:latin typeface="宋体" panose="02010600030101010101" pitchFamily="2" charset="-122"/>
                <a:ea typeface="宋体" panose="02010600030101010101" pitchFamily="2" charset="-122"/>
              </a:rPr>
              <a:t>這裡再次提及所羅門王的智慧；他的智慧勝過任何人。第</a:t>
            </a:r>
            <a:r>
              <a:rPr lang="en-US" altLang="zh-TW" b="1" i="0" dirty="0">
                <a:solidFill>
                  <a:schemeClr val="accent2">
                    <a:lumMod val="50000"/>
                  </a:schemeClr>
                </a:solidFill>
                <a:effectLst/>
                <a:latin typeface="宋体" panose="02010600030101010101" pitchFamily="2" charset="-122"/>
                <a:ea typeface="宋体" panose="02010600030101010101" pitchFamily="2" charset="-122"/>
              </a:rPr>
              <a:t>31</a:t>
            </a:r>
            <a:r>
              <a:rPr lang="zh-TW" altLang="en-US" b="1" i="0" dirty="0">
                <a:solidFill>
                  <a:schemeClr val="accent2">
                    <a:lumMod val="50000"/>
                  </a:schemeClr>
                </a:solidFill>
                <a:effectLst/>
                <a:latin typeface="宋体" panose="02010600030101010101" pitchFamily="2" charset="-122"/>
                <a:ea typeface="宋体" panose="02010600030101010101" pitchFamily="2" charset="-122"/>
              </a:rPr>
              <a:t>節提到的哲人是謝拉的兒子（代上二</a:t>
            </a:r>
            <a:r>
              <a:rPr lang="en-US" altLang="zh-TW" b="1" i="0" dirty="0">
                <a:solidFill>
                  <a:schemeClr val="accent2">
                    <a:lumMod val="50000"/>
                  </a:schemeClr>
                </a:solidFill>
                <a:effectLst/>
                <a:latin typeface="宋体" panose="02010600030101010101" pitchFamily="2" charset="-122"/>
                <a:ea typeface="宋体" panose="02010600030101010101" pitchFamily="2" charset="-122"/>
              </a:rPr>
              <a:t>6</a:t>
            </a:r>
            <a:r>
              <a:rPr lang="zh-TW" altLang="en-US" b="1" i="0" dirty="0">
                <a:solidFill>
                  <a:schemeClr val="accent2">
                    <a:lumMod val="50000"/>
                  </a:schemeClr>
                </a:solidFill>
                <a:effectLst/>
                <a:latin typeface="宋体" panose="02010600030101010101" pitchFamily="2" charset="-122"/>
                <a:ea typeface="宋体" panose="02010600030101010101" pitchFamily="2" charset="-122"/>
              </a:rPr>
              <a:t>）；瑪曷（意思是跳舞）可能只是一個稱呼。以探是詩篇第八十九篇的作者，希幔寫了詩篇第八十八篇。至於甲各和達大就沒有其它資料 </a:t>
            </a:r>
            <a:r>
              <a:rPr lang="zh-CN" altLang="en-US" b="1" i="0" dirty="0">
                <a:solidFill>
                  <a:schemeClr val="accent2">
                    <a:lumMod val="50000"/>
                  </a:schemeClr>
                </a:solidFill>
                <a:effectLst/>
                <a:latin typeface="宋体" panose="02010600030101010101" pitchFamily="2" charset="-122"/>
                <a:ea typeface="宋体" panose="02010600030101010101" pitchFamily="2" charset="-122"/>
              </a:rPr>
              <a:t>。</a:t>
            </a:r>
            <a:endParaRPr lang="en-US" altLang="zh-CN" b="1" i="0" dirty="0">
              <a:solidFill>
                <a:schemeClr val="accent2">
                  <a:lumMod val="50000"/>
                </a:schemeClr>
              </a:solidFill>
              <a:effectLst/>
              <a:latin typeface="宋体" panose="02010600030101010101" pitchFamily="2" charset="-122"/>
              <a:ea typeface="宋体" panose="02010600030101010101" pitchFamily="2" charset="-122"/>
            </a:endParaRPr>
          </a:p>
          <a:p>
            <a:r>
              <a:rPr lang="zh-TW" altLang="en-US" b="1" i="0" dirty="0">
                <a:solidFill>
                  <a:schemeClr val="accent2">
                    <a:lumMod val="50000"/>
                  </a:schemeClr>
                </a:solidFill>
                <a:effectLst/>
                <a:latin typeface="宋体" panose="02010600030101010101" pitchFamily="2" charset="-122"/>
                <a:ea typeface="宋体" panose="02010600030101010101" pitchFamily="2" charset="-122"/>
              </a:rPr>
              <a:t>所羅門作箴言三千句，但只有一部分記在聖經的箴言裡。他的部分著作列在聖經中的有詩篇</a:t>
            </a:r>
            <a:r>
              <a:rPr lang="en-US" altLang="zh-TW" b="1" i="0" dirty="0">
                <a:solidFill>
                  <a:schemeClr val="accent2">
                    <a:lumMod val="50000"/>
                  </a:schemeClr>
                </a:solidFill>
                <a:effectLst/>
                <a:latin typeface="宋体" panose="02010600030101010101" pitchFamily="2" charset="-122"/>
                <a:ea typeface="宋体" panose="02010600030101010101" pitchFamily="2" charset="-122"/>
              </a:rPr>
              <a:t>72</a:t>
            </a:r>
            <a:r>
              <a:rPr lang="zh-TW" altLang="en-US" b="1" i="0" dirty="0">
                <a:solidFill>
                  <a:schemeClr val="accent2">
                    <a:lumMod val="50000"/>
                  </a:schemeClr>
                </a:solidFill>
                <a:effectLst/>
                <a:latin typeface="宋体" panose="02010600030101010101" pitchFamily="2" charset="-122"/>
                <a:ea typeface="宋体" panose="02010600030101010101" pitchFamily="2" charset="-122"/>
              </a:rPr>
              <a:t>與</a:t>
            </a:r>
            <a:r>
              <a:rPr lang="en-US" altLang="zh-TW" b="1" i="0" dirty="0">
                <a:solidFill>
                  <a:schemeClr val="accent2">
                    <a:lumMod val="50000"/>
                  </a:schemeClr>
                </a:solidFill>
                <a:effectLst/>
                <a:latin typeface="宋体" panose="02010600030101010101" pitchFamily="2" charset="-122"/>
                <a:ea typeface="宋体" panose="02010600030101010101" pitchFamily="2" charset="-122"/>
              </a:rPr>
              <a:t>127</a:t>
            </a:r>
            <a:r>
              <a:rPr lang="zh-TW" altLang="en-US" b="1" i="0" dirty="0">
                <a:solidFill>
                  <a:schemeClr val="accent2">
                    <a:lumMod val="50000"/>
                  </a:schemeClr>
                </a:solidFill>
                <a:effectLst/>
                <a:latin typeface="宋体" panose="02010600030101010101" pitchFamily="2" charset="-122"/>
                <a:ea typeface="宋体" panose="02010600030101010101" pitchFamily="2" charset="-122"/>
              </a:rPr>
              <a:t>篇、傳道書與雅歌。他有詩歌一千零五首，最好的是雅歌。第</a:t>
            </a:r>
            <a:r>
              <a:rPr lang="en-US" altLang="zh-TW" b="1" i="0" dirty="0">
                <a:solidFill>
                  <a:schemeClr val="accent2">
                    <a:lumMod val="50000"/>
                  </a:schemeClr>
                </a:solidFill>
                <a:effectLst/>
                <a:latin typeface="宋体" panose="02010600030101010101" pitchFamily="2" charset="-122"/>
                <a:ea typeface="宋体" panose="02010600030101010101" pitchFamily="2" charset="-122"/>
              </a:rPr>
              <a:t>33</a:t>
            </a:r>
            <a:r>
              <a:rPr lang="zh-TW" altLang="en-US" b="1" i="0" dirty="0">
                <a:solidFill>
                  <a:schemeClr val="accent2">
                    <a:lumMod val="50000"/>
                  </a:schemeClr>
                </a:solidFill>
                <a:effectLst/>
                <a:latin typeface="宋体" panose="02010600030101010101" pitchFamily="2" charset="-122"/>
                <a:ea typeface="宋体" panose="02010600030101010101" pitchFamily="2" charset="-122"/>
              </a:rPr>
              <a:t>節的意思，是他可以用他廣博的科學知識，用自然的事物作實物教材闡明他的智慧。各地的人登山涉水從遠處來聽他智慧的話，列國之王與人民都前來覲見，親自考驗所羅門的震世聲望 </a:t>
            </a:r>
            <a:r>
              <a:rPr lang="zh-CN" altLang="en-US" sz="2400" b="0" i="0" dirty="0">
                <a:solidFill>
                  <a:srgbClr val="000000"/>
                </a:solidFill>
                <a:effectLst/>
                <a:latin typeface="宋体" panose="02010600030101010101" pitchFamily="2" charset="-122"/>
                <a:ea typeface="宋体" panose="02010600030101010101" pitchFamily="2" charset="-122"/>
              </a:rPr>
              <a:t>。</a:t>
            </a:r>
            <a:endParaRPr lang="en-US" sz="2800" kern="1300" spc="140" dirty="0">
              <a:solidFill>
                <a:schemeClr val="accent3">
                  <a:lumMod val="50000"/>
                </a:schemeClr>
              </a:solidFill>
            </a:endParaRPr>
          </a:p>
        </p:txBody>
      </p:sp>
      <p:sp>
        <p:nvSpPr>
          <p:cNvPr id="4" name="Slide Number Placeholder 3">
            <a:extLst>
              <a:ext uri="{FF2B5EF4-FFF2-40B4-BE49-F238E27FC236}">
                <a16:creationId xmlns:a16="http://schemas.microsoft.com/office/drawing/2014/main" id="{01D0EC60-8E70-481F-8C01-27DA3AFA01C1}"/>
              </a:ext>
            </a:extLst>
          </p:cNvPr>
          <p:cNvSpPr>
            <a:spLocks noGrp="1"/>
          </p:cNvSpPr>
          <p:nvPr>
            <p:ph type="sldNum" sz="quarter" idx="12"/>
          </p:nvPr>
        </p:nvSpPr>
        <p:spPr/>
        <p:txBody>
          <a:bodyPr/>
          <a:lstStyle/>
          <a:p>
            <a:fld id="{EBABEB98-37D1-5C49-827F-EF87AC176EB7}" type="slidenum">
              <a:rPr lang="en-US" smtClean="0"/>
              <a:t>23</a:t>
            </a:fld>
            <a:endParaRPr lang="en-US" dirty="0"/>
          </a:p>
        </p:txBody>
      </p:sp>
    </p:spTree>
    <p:extLst>
      <p:ext uri="{BB962C8B-B14F-4D97-AF65-F5344CB8AC3E}">
        <p14:creationId xmlns:p14="http://schemas.microsoft.com/office/powerpoint/2010/main" val="1461737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CF3A1B-6B91-0143-A375-DA39EDAF685D}"/>
              </a:ext>
            </a:extLst>
          </p:cNvPr>
          <p:cNvSpPr>
            <a:spLocks noGrp="1"/>
          </p:cNvSpPr>
          <p:nvPr>
            <p:ph idx="1"/>
          </p:nvPr>
        </p:nvSpPr>
        <p:spPr>
          <a:xfrm>
            <a:off x="1115137" y="1655805"/>
            <a:ext cx="8858419" cy="5202195"/>
          </a:xfrm>
        </p:spPr>
        <p:txBody>
          <a:bodyPr>
            <a:normAutofit/>
          </a:bodyPr>
          <a:lstStyle/>
          <a:p>
            <a:pPr marL="0" indent="0">
              <a:buNone/>
            </a:pPr>
            <a:r>
              <a:rPr lang="en-US" sz="2400" dirty="0" err="1">
                <a:solidFill>
                  <a:schemeClr val="accent3">
                    <a:lumMod val="50000"/>
                  </a:schemeClr>
                </a:solidFill>
                <a:latin typeface="PMingLiU" panose="02020500000000000000" pitchFamily="18" charset="-120"/>
                <a:ea typeface="PMingLiU" panose="02020500000000000000" pitchFamily="18" charset="-120"/>
              </a:rPr>
              <a:t>重點與應用</a:t>
            </a:r>
            <a:endParaRPr lang="en-US" sz="2400" dirty="0">
              <a:solidFill>
                <a:schemeClr val="accent3">
                  <a:lumMod val="50000"/>
                </a:schemeClr>
              </a:solidFill>
              <a:latin typeface="PMingLiU" panose="02020500000000000000" pitchFamily="18" charset="-120"/>
              <a:ea typeface="PMingLiU" panose="02020500000000000000" pitchFamily="18" charset="-120"/>
            </a:endParaRPr>
          </a:p>
          <a:p>
            <a:r>
              <a:rPr lang="zh-TW" altLang="en-US" b="1" i="0" dirty="0">
                <a:solidFill>
                  <a:schemeClr val="accent2">
                    <a:lumMod val="50000"/>
                  </a:schemeClr>
                </a:solidFill>
                <a:effectLst/>
                <a:latin typeface="Helvetica Neue"/>
              </a:rPr>
              <a:t>知慧的源頭是來自神。敬畏神就是智慧的開端。若有人自認缺少智慧，就該求賞賜百物的神賜下智慧。而我們卻要注意，正如先前所說，單有智慧還不夠，人如果沒有一顆敬愛神的心，就是有智慧，也不一定得著最大的祝福。</a:t>
            </a:r>
            <a:endParaRPr lang="zh-TW" altLang="en-US" b="1" i="0" dirty="0">
              <a:solidFill>
                <a:schemeClr val="accent2">
                  <a:lumMod val="50000"/>
                </a:schemeClr>
              </a:solidFill>
              <a:effectLst/>
              <a:latin typeface="宋体" panose="02010600030101010101" pitchFamily="2" charset="-122"/>
              <a:ea typeface="宋体" panose="02010600030101010101" pitchFamily="2" charset="-122"/>
            </a:endParaRPr>
          </a:p>
          <a:p>
            <a:r>
              <a:rPr lang="zh-TW" altLang="en-US" sz="2000" b="1" i="0" dirty="0">
                <a:solidFill>
                  <a:schemeClr val="accent2">
                    <a:lumMod val="50000"/>
                  </a:schemeClr>
                </a:solidFill>
                <a:effectLst/>
                <a:latin typeface="Helvetica Neue"/>
              </a:rPr>
              <a:t>所羅門在登基早年很順服神，可惜後來卻參與偶像敬拜，雖然他統治了四十年，但由於他的不順服，神可能也減少了他的壽數。他在六十歲左右就死了。可見所羅門的智慧也不是包括生命的方方面面的。例如，他沒有理財的智慧，以致他揮霍無度，沒有節制，國庫在他死後空空如也，他在婚姻上也沒有屬靈的智慧，只知為一時表現上政治勢力的好處，就娶七百妻子和三百個妃妾，這些異族女子把偶像帶進以色列，又使國家財政負擔日益繁重。</a:t>
            </a:r>
            <a:endParaRPr lang="en-US" sz="2400" b="1" dirty="0">
              <a:solidFill>
                <a:schemeClr val="accent2">
                  <a:lumMod val="50000"/>
                </a:schemeClr>
              </a:solidFill>
              <a:latin typeface="PMingLiU" panose="02020500000000000000" pitchFamily="18" charset="-120"/>
              <a:ea typeface="PMingLiU" panose="02020500000000000000" pitchFamily="18" charset="-120"/>
            </a:endParaRPr>
          </a:p>
          <a:p>
            <a:pPr marL="0" indent="0">
              <a:buNone/>
            </a:pPr>
            <a:endParaRPr lang="en-US" altLang="zh-TW" sz="2400" dirty="0">
              <a:solidFill>
                <a:schemeClr val="accent3">
                  <a:lumMod val="50000"/>
                </a:schemeClr>
              </a:solidFill>
              <a:latin typeface="PMingLiU" panose="02020500000000000000" pitchFamily="18" charset="-120"/>
              <a:ea typeface="PMingLiU" panose="02020500000000000000" pitchFamily="18" charset="-120"/>
            </a:endParaRPr>
          </a:p>
        </p:txBody>
      </p:sp>
      <p:sp>
        <p:nvSpPr>
          <p:cNvPr id="4" name="Slide Number Placeholder 3">
            <a:extLst>
              <a:ext uri="{FF2B5EF4-FFF2-40B4-BE49-F238E27FC236}">
                <a16:creationId xmlns:a16="http://schemas.microsoft.com/office/drawing/2014/main" id="{760CF141-2209-284A-A441-924EA621CEE7}"/>
              </a:ext>
            </a:extLst>
          </p:cNvPr>
          <p:cNvSpPr>
            <a:spLocks noGrp="1"/>
          </p:cNvSpPr>
          <p:nvPr>
            <p:ph type="sldNum" sz="quarter" idx="12"/>
          </p:nvPr>
        </p:nvSpPr>
        <p:spPr/>
        <p:txBody>
          <a:bodyPr/>
          <a:lstStyle/>
          <a:p>
            <a:fld id="{EBABEB98-37D1-5C49-827F-EF87AC176EB7}" type="slidenum">
              <a:rPr lang="en-US" smtClean="0"/>
              <a:t>24</a:t>
            </a:fld>
            <a:endParaRPr lang="en-US" dirty="0"/>
          </a:p>
        </p:txBody>
      </p:sp>
      <p:sp>
        <p:nvSpPr>
          <p:cNvPr id="5" name="Title 1">
            <a:extLst>
              <a:ext uri="{FF2B5EF4-FFF2-40B4-BE49-F238E27FC236}">
                <a16:creationId xmlns:a16="http://schemas.microsoft.com/office/drawing/2014/main" id="{089F64B7-DA17-D44C-A9B0-4156E4A25132}"/>
              </a:ext>
            </a:extLst>
          </p:cNvPr>
          <p:cNvSpPr txBox="1">
            <a:spLocks/>
          </p:cNvSpPr>
          <p:nvPr/>
        </p:nvSpPr>
        <p:spPr>
          <a:xfrm>
            <a:off x="1115137" y="440930"/>
            <a:ext cx="9961725" cy="60579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3600" kern="1200" baseline="0">
                <a:solidFill>
                  <a:schemeClr val="tx2"/>
                </a:solidFill>
                <a:latin typeface="LiSong Pro Light" panose="02020300000000000000" pitchFamily="18" charset="-120"/>
                <a:ea typeface="LiSong Pro Light" panose="02020300000000000000" pitchFamily="18" charset="-120"/>
                <a:cs typeface="+mj-cs"/>
              </a:defRPr>
            </a:lvl1pPr>
          </a:lstStyle>
          <a:p>
            <a:r>
              <a:rPr lang="zh-TW" altLang="en-US" b="1" dirty="0"/>
              <a:t>列王記上、下</a:t>
            </a:r>
            <a:endParaRPr kumimoji="1" lang="zh-TW" altLang="en-US" dirty="0"/>
          </a:p>
        </p:txBody>
      </p:sp>
    </p:spTree>
    <p:extLst>
      <p:ext uri="{BB962C8B-B14F-4D97-AF65-F5344CB8AC3E}">
        <p14:creationId xmlns:p14="http://schemas.microsoft.com/office/powerpoint/2010/main" val="1126135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64E7C-C31F-EF48-8AD0-4E312F2547CC}"/>
              </a:ext>
            </a:extLst>
          </p:cNvPr>
          <p:cNvSpPr>
            <a:spLocks noGrp="1"/>
          </p:cNvSpPr>
          <p:nvPr>
            <p:ph type="title"/>
          </p:nvPr>
        </p:nvSpPr>
        <p:spPr>
          <a:xfrm>
            <a:off x="1247285" y="685800"/>
            <a:ext cx="10224656" cy="947526"/>
          </a:xfrm>
        </p:spPr>
        <p:txBody>
          <a:bodyPr>
            <a:normAutofit/>
          </a:bodyPr>
          <a:lstStyle/>
          <a:p>
            <a:r>
              <a:rPr lang="zh-TW" altLang="en-US" b="1" dirty="0"/>
              <a:t>列王記上、下</a:t>
            </a:r>
            <a:endParaRPr kumimoji="1" lang="zh-TW" altLang="en-US" dirty="0"/>
          </a:p>
        </p:txBody>
      </p:sp>
      <p:sp>
        <p:nvSpPr>
          <p:cNvPr id="4" name="Slide Number Placeholder 3">
            <a:extLst>
              <a:ext uri="{FF2B5EF4-FFF2-40B4-BE49-F238E27FC236}">
                <a16:creationId xmlns:a16="http://schemas.microsoft.com/office/drawing/2014/main" id="{47BADE3C-6890-DC4E-BD13-2561EF954E4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ABEB98-37D1-5C49-827F-EF87AC176EB7}" type="slidenum">
              <a:rPr kumimoji="0" lang="en-US" sz="1200" b="0" i="0" u="none" strike="noStrike" kern="1200" cap="none" spc="0" normalizeH="0" baseline="0" noProof="0" smtClean="0">
                <a:ln>
                  <a:noFill/>
                </a:ln>
                <a:solidFill>
                  <a:srgbClr val="455F51"/>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455F51"/>
              </a:solidFill>
              <a:effectLst/>
              <a:uLnTx/>
              <a:uFillTx/>
              <a:latin typeface="Franklin Gothic Book" panose="020B0503020102020204"/>
              <a:ea typeface="+mn-ea"/>
              <a:cs typeface="+mn-cs"/>
            </a:endParaRPr>
          </a:p>
        </p:txBody>
      </p:sp>
      <p:sp>
        <p:nvSpPr>
          <p:cNvPr id="6" name="Content Placeholder 5">
            <a:extLst>
              <a:ext uri="{FF2B5EF4-FFF2-40B4-BE49-F238E27FC236}">
                <a16:creationId xmlns:a16="http://schemas.microsoft.com/office/drawing/2014/main" id="{9C12E3B7-1500-F542-B77C-E2896A458A46}"/>
              </a:ext>
            </a:extLst>
          </p:cNvPr>
          <p:cNvSpPr>
            <a:spLocks noGrp="1"/>
          </p:cNvSpPr>
          <p:nvPr>
            <p:ph idx="1"/>
          </p:nvPr>
        </p:nvSpPr>
        <p:spPr>
          <a:xfrm>
            <a:off x="1371598" y="1633327"/>
            <a:ext cx="10340237" cy="5043046"/>
          </a:xfrm>
        </p:spPr>
        <p:txBody>
          <a:bodyPr>
            <a:normAutofit/>
          </a:bodyPr>
          <a:lstStyle/>
          <a:p>
            <a:pPr marL="0" indent="0" algn="ctr">
              <a:buNone/>
            </a:pPr>
            <a:r>
              <a:rPr lang="en-US" dirty="0" err="1">
                <a:solidFill>
                  <a:srgbClr val="0432FF"/>
                </a:solidFill>
              </a:rPr>
              <a:t>小組討論</a:t>
            </a:r>
            <a:endParaRPr lang="en-US" dirty="0">
              <a:solidFill>
                <a:srgbClr val="0432FF"/>
              </a:solidFill>
            </a:endParaRPr>
          </a:p>
          <a:p>
            <a:pPr marL="0" indent="0">
              <a:buNone/>
            </a:pPr>
            <a:endParaRPr lang="en-US" altLang="zh-TW" dirty="0"/>
          </a:p>
          <a:p>
            <a:pPr marL="0" indent="0">
              <a:buNone/>
            </a:pPr>
            <a:endParaRPr lang="en-US" altLang="zh-TW" dirty="0"/>
          </a:p>
          <a:p>
            <a:pPr marL="457200" indent="-457200">
              <a:buFont typeface="+mj-lt"/>
              <a:buAutoNum type="arabicPeriod"/>
            </a:pPr>
            <a:r>
              <a:rPr lang="zh-CN" sz="2400" b="1" dirty="0">
                <a:solidFill>
                  <a:schemeClr val="accent2">
                    <a:lumMod val="50000"/>
                  </a:schemeClr>
                </a:solidFill>
                <a:effectLst/>
                <a:latin typeface="Calibri" panose="020F0502020204030204" pitchFamily="34" charset="0"/>
                <a:ea typeface="DengXian" panose="02010600030101010101" pitchFamily="2" charset="-122"/>
                <a:cs typeface="Times New Roman" panose="02020603050405020304" pitchFamily="18" charset="0"/>
              </a:rPr>
              <a:t>先知拿單的事奉對今日事奉神的人有什麼教訓？你對神的忠心會否因時勢的改變而動搖？</a:t>
            </a:r>
            <a:endParaRPr lang="zh-CN" altLang="en-US" sz="2400" b="1" dirty="0">
              <a:solidFill>
                <a:schemeClr val="accent2">
                  <a:lumMod val="50000"/>
                </a:schemeClr>
              </a:solidFill>
            </a:endParaRPr>
          </a:p>
          <a:p>
            <a:pPr marL="457200" indent="-457200">
              <a:buFont typeface="+mj-lt"/>
              <a:buAutoNum type="arabicPeriod"/>
            </a:pPr>
            <a:endParaRPr lang="en-US" altLang="zh-TW" sz="2400" b="1" dirty="0">
              <a:solidFill>
                <a:schemeClr val="accent2">
                  <a:lumMod val="50000"/>
                </a:schemeClr>
              </a:solidFill>
            </a:endParaRPr>
          </a:p>
          <a:p>
            <a:pPr marL="457200" indent="-457200">
              <a:buFont typeface="+mj-lt"/>
              <a:buAutoNum type="arabicPeriod"/>
            </a:pPr>
            <a:r>
              <a:rPr lang="zh-TW" altLang="en-US" sz="2400" b="1" dirty="0">
                <a:solidFill>
                  <a:schemeClr val="accent2">
                    <a:lumMod val="50000"/>
                  </a:schemeClr>
                </a:solidFill>
              </a:rPr>
              <a:t>如果神向你顯現並且允許你所求的祂</a:t>
            </a:r>
            <a:r>
              <a:rPr lang="zh-CN" altLang="en-US" sz="2400" b="1" dirty="0">
                <a:solidFill>
                  <a:schemeClr val="accent2">
                    <a:lumMod val="50000"/>
                  </a:schemeClr>
                </a:solidFill>
              </a:rPr>
              <a:t>一定</a:t>
            </a:r>
            <a:r>
              <a:rPr lang="zh-TW" altLang="en-US" sz="2400" b="1" dirty="0">
                <a:solidFill>
                  <a:schemeClr val="accent2">
                    <a:lumMod val="50000"/>
                  </a:schemeClr>
                </a:solidFill>
              </a:rPr>
              <a:t>成就，你將向神求什麼？</a:t>
            </a:r>
            <a:endParaRPr lang="en-US" altLang="zh-TW" sz="2400" b="1" dirty="0">
              <a:solidFill>
                <a:schemeClr val="accent2">
                  <a:lumMod val="50000"/>
                </a:schemeClr>
              </a:solidFill>
            </a:endParaRPr>
          </a:p>
          <a:p>
            <a:pPr marL="457200" indent="-457200">
              <a:buFont typeface="+mj-lt"/>
              <a:buAutoNum type="arabicPeriod"/>
            </a:pPr>
            <a:endParaRPr lang="en-US" sz="2400" b="1" dirty="0">
              <a:latin typeface="Calibri" panose="020F0502020204030204" pitchFamily="34" charset="0"/>
              <a:ea typeface="DengXian" panose="02010600030101010101" pitchFamily="2" charset="-122"/>
              <a:cs typeface="Times New Roman" panose="02020603050405020304" pitchFamily="18" charset="0"/>
            </a:endParaRPr>
          </a:p>
          <a:p>
            <a:pPr marL="0" indent="0">
              <a:buNone/>
            </a:pP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endParaRPr lang="zh-TW" altLang="en-US" dirty="0"/>
          </a:p>
          <a:p>
            <a:pPr marL="0" indent="0">
              <a:buNone/>
            </a:pPr>
            <a:endParaRPr lang="en-US" dirty="0"/>
          </a:p>
        </p:txBody>
      </p:sp>
      <p:sp>
        <p:nvSpPr>
          <p:cNvPr id="3" name="Rectangle 2">
            <a:extLst>
              <a:ext uri="{FF2B5EF4-FFF2-40B4-BE49-F238E27FC236}">
                <a16:creationId xmlns:a16="http://schemas.microsoft.com/office/drawing/2014/main" id="{E7684A81-DB50-4644-8EF8-F1F3DA022E82}"/>
              </a:ext>
            </a:extLst>
          </p:cNvPr>
          <p:cNvSpPr/>
          <p:nvPr/>
        </p:nvSpPr>
        <p:spPr>
          <a:xfrm>
            <a:off x="5974813" y="3244334"/>
            <a:ext cx="24237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 </a:t>
            </a:r>
          </a:p>
        </p:txBody>
      </p:sp>
      <p:sp>
        <p:nvSpPr>
          <p:cNvPr id="5" name="Rectangle 4">
            <a:extLst>
              <a:ext uri="{FF2B5EF4-FFF2-40B4-BE49-F238E27FC236}">
                <a16:creationId xmlns:a16="http://schemas.microsoft.com/office/drawing/2014/main" id="{96BAB55E-AA05-6C4C-8291-60CE2CCC4BC1}"/>
              </a:ext>
            </a:extLst>
          </p:cNvPr>
          <p:cNvSpPr/>
          <p:nvPr/>
        </p:nvSpPr>
        <p:spPr>
          <a:xfrm>
            <a:off x="5974813" y="3244334"/>
            <a:ext cx="24237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 </a:t>
            </a:r>
          </a:p>
        </p:txBody>
      </p:sp>
    </p:spTree>
    <p:extLst>
      <p:ext uri="{BB962C8B-B14F-4D97-AF65-F5344CB8AC3E}">
        <p14:creationId xmlns:p14="http://schemas.microsoft.com/office/powerpoint/2010/main" val="926970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09F59-A67C-4AF3-ABEF-1C61F61E51B1}"/>
              </a:ext>
            </a:extLst>
          </p:cNvPr>
          <p:cNvSpPr>
            <a:spLocks noGrp="1"/>
          </p:cNvSpPr>
          <p:nvPr>
            <p:ph type="title"/>
          </p:nvPr>
        </p:nvSpPr>
        <p:spPr>
          <a:xfrm>
            <a:off x="1371600" y="685800"/>
            <a:ext cx="9296400" cy="705149"/>
          </a:xfrm>
        </p:spPr>
        <p:txBody>
          <a:bodyPr>
            <a:normAutofit/>
          </a:bodyPr>
          <a:lstStyle/>
          <a:p>
            <a:r>
              <a:rPr lang="zh-TW" altLang="en-US" b="1" dirty="0"/>
              <a:t>列王記上、下</a:t>
            </a:r>
            <a:endParaRPr lang="en-US" dirty="0"/>
          </a:p>
        </p:txBody>
      </p:sp>
      <p:sp>
        <p:nvSpPr>
          <p:cNvPr id="4" name="Slide Number Placeholder 3">
            <a:extLst>
              <a:ext uri="{FF2B5EF4-FFF2-40B4-BE49-F238E27FC236}">
                <a16:creationId xmlns:a16="http://schemas.microsoft.com/office/drawing/2014/main" id="{A4728D10-5659-4937-9083-48848A615569}"/>
              </a:ext>
            </a:extLst>
          </p:cNvPr>
          <p:cNvSpPr>
            <a:spLocks noGrp="1"/>
          </p:cNvSpPr>
          <p:nvPr>
            <p:ph type="sldNum" sz="quarter" idx="12"/>
          </p:nvPr>
        </p:nvSpPr>
        <p:spPr>
          <a:xfrm>
            <a:off x="9472736" y="6453386"/>
            <a:ext cx="1596292" cy="404614"/>
          </a:xfrm>
        </p:spPr>
        <p:txBody>
          <a:bodyPr>
            <a:normAutofit/>
          </a:bodyPr>
          <a:lstStyle/>
          <a:p>
            <a:pPr>
              <a:spcAft>
                <a:spcPts val="600"/>
              </a:spcAft>
            </a:pPr>
            <a:fld id="{EBABEB98-37D1-5C49-827F-EF87AC176EB7}" type="slidenum">
              <a:rPr lang="en-US" smtClean="0"/>
              <a:pPr>
                <a:spcAft>
                  <a:spcPts val="600"/>
                </a:spcAft>
              </a:pPr>
              <a:t>3</a:t>
            </a:fld>
            <a:endParaRPr lang="en-US"/>
          </a:p>
        </p:txBody>
      </p:sp>
      <p:graphicFrame>
        <p:nvGraphicFramePr>
          <p:cNvPr id="5" name="Content Placeholder 4">
            <a:extLst>
              <a:ext uri="{FF2B5EF4-FFF2-40B4-BE49-F238E27FC236}">
                <a16:creationId xmlns:a16="http://schemas.microsoft.com/office/drawing/2014/main" id="{E097D131-C6BE-4C47-BF0C-848DE08A3CE5}"/>
              </a:ext>
            </a:extLst>
          </p:cNvPr>
          <p:cNvGraphicFramePr>
            <a:graphicFrameLocks noGrp="1"/>
          </p:cNvGraphicFramePr>
          <p:nvPr>
            <p:ph idx="1"/>
            <p:extLst>
              <p:ext uri="{D42A27DB-BD31-4B8C-83A1-F6EECF244321}">
                <p14:modId xmlns:p14="http://schemas.microsoft.com/office/powerpoint/2010/main" val="153098366"/>
              </p:ext>
            </p:extLst>
          </p:nvPr>
        </p:nvGraphicFramePr>
        <p:xfrm>
          <a:off x="1924050" y="1881801"/>
          <a:ext cx="10096500" cy="4622081"/>
        </p:xfrm>
        <a:graphic>
          <a:graphicData uri="http://schemas.openxmlformats.org/drawingml/2006/table">
            <a:tbl>
              <a:tblPr firstRow="1" firstCol="1" lastRow="1" lastCol="1" bandRow="1" bandCol="1"/>
              <a:tblGrid>
                <a:gridCol w="10096500">
                  <a:extLst>
                    <a:ext uri="{9D8B030D-6E8A-4147-A177-3AD203B41FA5}">
                      <a16:colId xmlns:a16="http://schemas.microsoft.com/office/drawing/2014/main" val="3035891493"/>
                    </a:ext>
                  </a:extLst>
                </a:gridCol>
              </a:tblGrid>
              <a:tr h="107287">
                <a:tc>
                  <a:txBody>
                    <a:bodyPr/>
                    <a:lstStyle/>
                    <a:p>
                      <a:pPr marL="0" marR="0" algn="l" fontAlgn="t">
                        <a:spcBef>
                          <a:spcPts val="0"/>
                        </a:spcBef>
                        <a:spcAft>
                          <a:spcPts val="0"/>
                        </a:spcAft>
                        <a:tabLst>
                          <a:tab pos="228600" algn="l"/>
                        </a:tabLst>
                      </a:pPr>
                      <a:r>
                        <a:rPr lang="zh-TW" altLang="en-US" sz="2400" b="1" i="0" u="sng" strike="noStrike" spc="130" baseline="0" dirty="0">
                          <a:solidFill>
                            <a:schemeClr val="accent3">
                              <a:lumMod val="50000"/>
                            </a:schemeClr>
                          </a:solidFill>
                          <a:effectLst/>
                          <a:latin typeface="PMingLiU" panose="02020500000000000000" pitchFamily="18" charset="-120"/>
                          <a:ea typeface="PMingLiU" panose="02020500000000000000" pitchFamily="18" charset="-120"/>
                        </a:rPr>
                        <a:t>王位從大衛傳給所羅門</a:t>
                      </a:r>
                      <a:r>
                        <a:rPr lang="zh-TW" altLang="en-US" sz="2400" b="1" i="0" u="none" strike="noStrike" spc="130" baseline="0" dirty="0">
                          <a:solidFill>
                            <a:schemeClr val="accent3">
                              <a:lumMod val="50000"/>
                            </a:schemeClr>
                          </a:solidFill>
                          <a:effectLst/>
                          <a:latin typeface="PMingLiU" panose="02020500000000000000" pitchFamily="18" charset="-120"/>
                          <a:ea typeface="PMingLiU" panose="02020500000000000000" pitchFamily="18" charset="-120"/>
                        </a:rPr>
                        <a:t>（王上</a:t>
                      </a:r>
                      <a:r>
                        <a:rPr lang="en-US" altLang="zh-TW" sz="2400" b="1" i="0" u="none" strike="noStrike" spc="130" baseline="0" dirty="0">
                          <a:solidFill>
                            <a:schemeClr val="accent3">
                              <a:lumMod val="50000"/>
                            </a:schemeClr>
                          </a:solidFill>
                          <a:effectLst/>
                          <a:latin typeface="PMingLiU" panose="02020500000000000000" pitchFamily="18" charset="-120"/>
                          <a:ea typeface="PMingLiU" panose="02020500000000000000" pitchFamily="18" charset="-120"/>
                        </a:rPr>
                        <a:t>1:1</a:t>
                      </a:r>
                      <a:r>
                        <a:rPr lang="zh-TW" altLang="en-US" sz="2400" b="1" i="0" u="none" strike="noStrike" spc="130" baseline="0" dirty="0">
                          <a:solidFill>
                            <a:schemeClr val="accent3">
                              <a:lumMod val="50000"/>
                            </a:schemeClr>
                          </a:solidFill>
                          <a:effectLst/>
                          <a:latin typeface="PMingLiU" panose="02020500000000000000" pitchFamily="18" charset="-120"/>
                          <a:ea typeface="PMingLiU" panose="02020500000000000000" pitchFamily="18" charset="-120"/>
                        </a:rPr>
                        <a:t>至</a:t>
                      </a:r>
                      <a:r>
                        <a:rPr lang="en-US" altLang="zh-CN" sz="2400" b="1" i="0" u="none" strike="noStrike" spc="130" baseline="0" dirty="0">
                          <a:solidFill>
                            <a:schemeClr val="accent3">
                              <a:lumMod val="50000"/>
                            </a:schemeClr>
                          </a:solidFill>
                          <a:effectLst/>
                          <a:latin typeface="PMingLiU" panose="02020500000000000000" pitchFamily="18" charset="-120"/>
                          <a:ea typeface="PMingLiU" panose="02020500000000000000" pitchFamily="18" charset="-120"/>
                        </a:rPr>
                        <a:t>1</a:t>
                      </a:r>
                      <a:r>
                        <a:rPr lang="en-US" altLang="zh-TW" sz="2400" b="1" i="0" u="none" strike="noStrike" spc="130" baseline="0" dirty="0">
                          <a:solidFill>
                            <a:schemeClr val="accent3">
                              <a:lumMod val="50000"/>
                            </a:schemeClr>
                          </a:solidFill>
                          <a:effectLst/>
                          <a:latin typeface="PMingLiU" panose="02020500000000000000" pitchFamily="18" charset="-120"/>
                          <a:ea typeface="PMingLiU" panose="02020500000000000000" pitchFamily="18" charset="-120"/>
                        </a:rPr>
                        <a:t>:</a:t>
                      </a:r>
                      <a:r>
                        <a:rPr lang="en-US" altLang="zh-CN" sz="2400" b="1" i="0" u="none" strike="noStrike" spc="130" baseline="0" dirty="0">
                          <a:solidFill>
                            <a:schemeClr val="accent3">
                              <a:lumMod val="50000"/>
                            </a:schemeClr>
                          </a:solidFill>
                          <a:effectLst/>
                          <a:latin typeface="PMingLiU" panose="02020500000000000000" pitchFamily="18" charset="-120"/>
                          <a:ea typeface="PMingLiU" panose="02020500000000000000" pitchFamily="18" charset="-120"/>
                        </a:rPr>
                        <a:t>53</a:t>
                      </a:r>
                      <a:r>
                        <a:rPr lang="zh-TW" altLang="en-US" sz="2400" b="1" i="0" u="none" strike="noStrike" spc="130" baseline="0" dirty="0">
                          <a:solidFill>
                            <a:schemeClr val="accent3">
                              <a:lumMod val="50000"/>
                            </a:schemeClr>
                          </a:solidFill>
                          <a:effectLst/>
                          <a:latin typeface="PMingLiU" panose="02020500000000000000" pitchFamily="18" charset="-120"/>
                          <a:ea typeface="PMingLiU" panose="02020500000000000000" pitchFamily="18" charset="-120"/>
                        </a:rPr>
                        <a:t>）</a:t>
                      </a:r>
                    </a:p>
                  </a:txBody>
                  <a:tcPr marL="87506" marR="87506" marT="12153" marB="0">
                    <a:lnL>
                      <a:noFill/>
                    </a:lnL>
                    <a:lnR>
                      <a:noFill/>
                    </a:lnR>
                    <a:lnT>
                      <a:noFill/>
                    </a:lnT>
                    <a:lnB>
                      <a:noFill/>
                    </a:lnB>
                  </a:tcPr>
                </a:tc>
                <a:extLst>
                  <a:ext uri="{0D108BD9-81ED-4DB2-BD59-A6C34878D82A}">
                    <a16:rowId xmlns:a16="http://schemas.microsoft.com/office/drawing/2014/main" val="4020108494"/>
                  </a:ext>
                </a:extLst>
              </a:tr>
              <a:tr h="302052">
                <a:tc>
                  <a:txBody>
                    <a:bodyPr/>
                    <a:lstStyle/>
                    <a:p>
                      <a:pPr marL="164592" marR="0" indent="-164592" algn="l" fontAlgn="t">
                        <a:spcBef>
                          <a:spcPts val="0"/>
                        </a:spcBef>
                        <a:spcAft>
                          <a:spcPts val="0"/>
                        </a:spcAft>
                        <a:tabLst>
                          <a:tab pos="160020" algn="l"/>
                        </a:tabLst>
                      </a:pPr>
                      <a:endParaRPr lang="en-US" altLang="ja-JP" sz="2400" b="1" i="0" u="none" strike="noStrike" spc="130" baseline="0" dirty="0">
                        <a:solidFill>
                          <a:schemeClr val="accent3">
                            <a:lumMod val="50000"/>
                          </a:schemeClr>
                        </a:solidFill>
                        <a:effectLst/>
                        <a:latin typeface="PMingLiU" panose="02020500000000000000" pitchFamily="18" charset="-120"/>
                        <a:ea typeface="PMingLiU" panose="02020500000000000000" pitchFamily="18" charset="-120"/>
                      </a:endParaRPr>
                    </a:p>
                  </a:txBody>
                  <a:tcPr marL="87506" marR="87506" marT="12153" marB="0">
                    <a:lnL>
                      <a:noFill/>
                    </a:lnL>
                    <a:lnR>
                      <a:noFill/>
                    </a:lnR>
                    <a:lnT>
                      <a:noFill/>
                    </a:lnT>
                    <a:lnB>
                      <a:noFill/>
                    </a:lnB>
                  </a:tcPr>
                </a:tc>
                <a:extLst>
                  <a:ext uri="{0D108BD9-81ED-4DB2-BD59-A6C34878D82A}">
                    <a16:rowId xmlns:a16="http://schemas.microsoft.com/office/drawing/2014/main" val="1971557725"/>
                  </a:ext>
                </a:extLst>
              </a:tr>
              <a:tr h="302052">
                <a:tc>
                  <a:txBody>
                    <a:bodyPr/>
                    <a:lstStyle/>
                    <a:p>
                      <a:pPr marL="393192" marR="0" indent="-393192" algn="l" fontAlgn="t">
                        <a:spcBef>
                          <a:spcPts val="0"/>
                        </a:spcBef>
                        <a:spcAft>
                          <a:spcPts val="0"/>
                        </a:spcAft>
                        <a:tabLst>
                          <a:tab pos="160020" algn="l"/>
                          <a:tab pos="388620" algn="l"/>
                        </a:tabLst>
                      </a:pPr>
                      <a:r>
                        <a:rPr lang="en-US" sz="2400" b="1" i="0" u="none" strike="noStrike" spc="130" baseline="0" dirty="0">
                          <a:solidFill>
                            <a:schemeClr val="accent3">
                              <a:lumMod val="50000"/>
                            </a:schemeClr>
                          </a:solidFill>
                          <a:effectLst/>
                          <a:latin typeface="PMingLiU" panose="02020500000000000000" pitchFamily="18" charset="-120"/>
                          <a:ea typeface="PMingLiU" panose="02020500000000000000" pitchFamily="18" charset="-120"/>
                        </a:rPr>
                        <a:t>	a.	</a:t>
                      </a:r>
                      <a:r>
                        <a:rPr lang="ja-JP" altLang="en-US" sz="2400" b="1" i="0" u="none" strike="noStrike" spc="130" baseline="0" dirty="0">
                          <a:solidFill>
                            <a:schemeClr val="accent3">
                              <a:lumMod val="50000"/>
                            </a:schemeClr>
                          </a:solidFill>
                          <a:effectLst/>
                          <a:latin typeface="PMingLiU" panose="02020500000000000000" pitchFamily="18" charset="-120"/>
                          <a:ea typeface="PMingLiU" panose="02020500000000000000" pitchFamily="18" charset="-120"/>
                        </a:rPr>
                        <a:t>大衛</a:t>
                      </a:r>
                      <a:r>
                        <a:rPr lang="zh-TW" altLang="en-US" sz="2400" b="1" i="0" u="none" strike="noStrike" kern="1200" spc="130" baseline="0" dirty="0">
                          <a:solidFill>
                            <a:schemeClr val="accent3">
                              <a:lumMod val="50000"/>
                            </a:schemeClr>
                          </a:solidFill>
                          <a:effectLst/>
                          <a:latin typeface="PMingLiU" panose="02020500000000000000" pitchFamily="18" charset="-120"/>
                          <a:ea typeface="PMingLiU" panose="02020500000000000000" pitchFamily="18" charset="-120"/>
                          <a:cs typeface="+mn-cs"/>
                        </a:rPr>
                        <a:t>年邁</a:t>
                      </a:r>
                      <a:r>
                        <a:rPr lang="ja-JP" altLang="en-US" sz="2400" b="1" i="0" u="none" strike="noStrike" spc="130" baseline="0" dirty="0">
                          <a:solidFill>
                            <a:schemeClr val="accent3">
                              <a:lumMod val="50000"/>
                            </a:schemeClr>
                          </a:solidFill>
                          <a:effectLst/>
                          <a:latin typeface="PMingLiU" panose="02020500000000000000" pitchFamily="18" charset="-120"/>
                          <a:ea typeface="PMingLiU" panose="02020500000000000000" pitchFamily="18" charset="-120"/>
                        </a:rPr>
                        <a:t>（</a:t>
                      </a:r>
                      <a:r>
                        <a:rPr lang="en-US" altLang="ja-JP" sz="2400" b="1" i="0" u="none" strike="noStrike" spc="130" baseline="0" dirty="0">
                          <a:solidFill>
                            <a:schemeClr val="accent3">
                              <a:lumMod val="50000"/>
                            </a:schemeClr>
                          </a:solidFill>
                          <a:effectLst/>
                          <a:latin typeface="PMingLiU" panose="02020500000000000000" pitchFamily="18" charset="-120"/>
                          <a:ea typeface="PMingLiU" panose="02020500000000000000" pitchFamily="18" charset="-120"/>
                        </a:rPr>
                        <a:t>1:1-4</a:t>
                      </a:r>
                      <a:r>
                        <a:rPr lang="ja-JP" altLang="en-US" sz="2400" b="1" i="0" u="none" strike="noStrike" spc="130" baseline="0" dirty="0">
                          <a:solidFill>
                            <a:schemeClr val="accent3">
                              <a:lumMod val="50000"/>
                            </a:schemeClr>
                          </a:solidFill>
                          <a:effectLst/>
                          <a:latin typeface="PMingLiU" panose="02020500000000000000" pitchFamily="18" charset="-120"/>
                          <a:ea typeface="PMingLiU" panose="02020500000000000000" pitchFamily="18" charset="-120"/>
                        </a:rPr>
                        <a:t>）</a:t>
                      </a:r>
                    </a:p>
                  </a:txBody>
                  <a:tcPr marL="87506" marR="87506" marT="12153" marB="0">
                    <a:lnL>
                      <a:noFill/>
                    </a:lnL>
                    <a:lnR>
                      <a:noFill/>
                    </a:lnR>
                    <a:lnT>
                      <a:noFill/>
                    </a:lnT>
                    <a:lnB>
                      <a:noFill/>
                    </a:lnB>
                  </a:tcPr>
                </a:tc>
                <a:extLst>
                  <a:ext uri="{0D108BD9-81ED-4DB2-BD59-A6C34878D82A}">
                    <a16:rowId xmlns:a16="http://schemas.microsoft.com/office/drawing/2014/main" val="3558519507"/>
                  </a:ext>
                </a:extLst>
              </a:tr>
              <a:tr h="302052">
                <a:tc>
                  <a:txBody>
                    <a:bodyPr/>
                    <a:lstStyle/>
                    <a:p>
                      <a:pPr marL="393192" marR="0" indent="-393192" algn="l" fontAlgn="t">
                        <a:spcBef>
                          <a:spcPts val="0"/>
                        </a:spcBef>
                        <a:spcAft>
                          <a:spcPts val="0"/>
                        </a:spcAft>
                        <a:tabLst>
                          <a:tab pos="160020" algn="l"/>
                          <a:tab pos="388620" algn="l"/>
                        </a:tabLst>
                      </a:pPr>
                      <a:r>
                        <a:rPr lang="en-US" sz="2400" b="1" i="0" u="none" strike="noStrike" spc="130" baseline="0" dirty="0">
                          <a:solidFill>
                            <a:schemeClr val="accent3">
                              <a:lumMod val="50000"/>
                            </a:schemeClr>
                          </a:solidFill>
                          <a:effectLst/>
                          <a:latin typeface="PMingLiU" panose="02020500000000000000" pitchFamily="18" charset="-120"/>
                          <a:ea typeface="PMingLiU" panose="02020500000000000000" pitchFamily="18" charset="-120"/>
                        </a:rPr>
                        <a:t>	b.</a:t>
                      </a:r>
                      <a:r>
                        <a:rPr lang="ja-JP" altLang="en-US" sz="2400" b="1" i="0" u="none" strike="noStrike" spc="130" baseline="0" dirty="0">
                          <a:solidFill>
                            <a:schemeClr val="accent3">
                              <a:lumMod val="50000"/>
                            </a:schemeClr>
                          </a:solidFill>
                          <a:effectLst/>
                          <a:latin typeface="PMingLiU" panose="02020500000000000000" pitchFamily="18" charset="-120"/>
                          <a:ea typeface="PMingLiU" panose="02020500000000000000" pitchFamily="18" charset="-120"/>
                        </a:rPr>
                        <a:t>亞多尼雅</a:t>
                      </a:r>
                      <a:r>
                        <a:rPr lang="zh-TW" altLang="en-US" sz="2400" b="1" i="0" dirty="0">
                          <a:solidFill>
                            <a:schemeClr val="accent3">
                              <a:lumMod val="50000"/>
                            </a:schemeClr>
                          </a:solidFill>
                          <a:effectLst/>
                          <a:latin typeface="PMingLiU" panose="02020500000000000000" pitchFamily="18" charset="-120"/>
                          <a:ea typeface="PMingLiU" panose="02020500000000000000" pitchFamily="18" charset="-120"/>
                        </a:rPr>
                        <a:t>篡奪王位</a:t>
                      </a:r>
                      <a:r>
                        <a:rPr lang="ja-JP" altLang="en-US" sz="2400" b="1" i="0" u="none" strike="noStrike" spc="130" baseline="0" dirty="0">
                          <a:solidFill>
                            <a:schemeClr val="accent3">
                              <a:lumMod val="50000"/>
                            </a:schemeClr>
                          </a:solidFill>
                          <a:effectLst/>
                          <a:latin typeface="PMingLiU" panose="02020500000000000000" pitchFamily="18" charset="-120"/>
                          <a:ea typeface="PMingLiU" panose="02020500000000000000" pitchFamily="18" charset="-120"/>
                        </a:rPr>
                        <a:t>（</a:t>
                      </a:r>
                      <a:r>
                        <a:rPr lang="en-US" altLang="ja-JP" sz="2400" b="1" i="0" u="none" strike="noStrike" spc="130" baseline="0" dirty="0">
                          <a:solidFill>
                            <a:schemeClr val="accent3">
                              <a:lumMod val="50000"/>
                            </a:schemeClr>
                          </a:solidFill>
                          <a:effectLst/>
                          <a:latin typeface="PMingLiU" panose="02020500000000000000" pitchFamily="18" charset="-120"/>
                          <a:ea typeface="PMingLiU" panose="02020500000000000000" pitchFamily="18" charset="-120"/>
                        </a:rPr>
                        <a:t>1:5-10</a:t>
                      </a:r>
                      <a:r>
                        <a:rPr lang="ja-JP" altLang="en-US" sz="2400" b="1" i="0" u="none" strike="noStrike" spc="130" baseline="0" dirty="0">
                          <a:solidFill>
                            <a:schemeClr val="accent3">
                              <a:lumMod val="50000"/>
                            </a:schemeClr>
                          </a:solidFill>
                          <a:effectLst/>
                          <a:latin typeface="PMingLiU" panose="02020500000000000000" pitchFamily="18" charset="-120"/>
                          <a:ea typeface="PMingLiU" panose="02020500000000000000" pitchFamily="18" charset="-120"/>
                        </a:rPr>
                        <a:t>）</a:t>
                      </a:r>
                    </a:p>
                  </a:txBody>
                  <a:tcPr marL="87506" marR="87506" marT="12153" marB="0">
                    <a:lnL>
                      <a:noFill/>
                    </a:lnL>
                    <a:lnR>
                      <a:noFill/>
                    </a:lnR>
                    <a:lnT>
                      <a:noFill/>
                    </a:lnT>
                    <a:lnB>
                      <a:noFill/>
                    </a:lnB>
                  </a:tcPr>
                </a:tc>
                <a:extLst>
                  <a:ext uri="{0D108BD9-81ED-4DB2-BD59-A6C34878D82A}">
                    <a16:rowId xmlns:a16="http://schemas.microsoft.com/office/drawing/2014/main" val="1740807994"/>
                  </a:ext>
                </a:extLst>
              </a:tr>
              <a:tr h="302052">
                <a:tc>
                  <a:txBody>
                    <a:bodyPr/>
                    <a:lstStyle/>
                    <a:p>
                      <a:pPr marL="393192" marR="0" indent="-393192" algn="l" fontAlgn="t">
                        <a:spcBef>
                          <a:spcPts val="0"/>
                        </a:spcBef>
                        <a:spcAft>
                          <a:spcPts val="0"/>
                        </a:spcAft>
                        <a:tabLst>
                          <a:tab pos="160020" algn="l"/>
                          <a:tab pos="388620" algn="l"/>
                        </a:tabLst>
                      </a:pPr>
                      <a:r>
                        <a:rPr lang="en-US" sz="2400" b="1" i="0" u="none" strike="noStrike" spc="130" baseline="0" dirty="0">
                          <a:solidFill>
                            <a:schemeClr val="accent3">
                              <a:lumMod val="50000"/>
                            </a:schemeClr>
                          </a:solidFill>
                          <a:effectLst/>
                          <a:latin typeface="PMingLiU" panose="02020500000000000000" pitchFamily="18" charset="-120"/>
                          <a:ea typeface="PMingLiU" panose="02020500000000000000" pitchFamily="18" charset="-120"/>
                        </a:rPr>
                        <a:t>	c.	</a:t>
                      </a:r>
                      <a:r>
                        <a:rPr lang="ja-JP" altLang="en-US" sz="2400" b="1" i="0" u="none" strike="noStrike" spc="130" baseline="0" dirty="0">
                          <a:solidFill>
                            <a:schemeClr val="accent3">
                              <a:lumMod val="50000"/>
                            </a:schemeClr>
                          </a:solidFill>
                          <a:effectLst/>
                          <a:latin typeface="PMingLiU" panose="02020500000000000000" pitchFamily="18" charset="-120"/>
                          <a:ea typeface="PMingLiU" panose="02020500000000000000" pitchFamily="18" charset="-120"/>
                        </a:rPr>
                        <a:t>拿單和拔示巴力勸大衛宣佈所羅門為繼承人（</a:t>
                      </a:r>
                      <a:r>
                        <a:rPr lang="en-US" altLang="ja-JP" sz="2400" b="1" i="0" u="none" strike="noStrike" spc="130" baseline="0" dirty="0">
                          <a:solidFill>
                            <a:schemeClr val="accent3">
                              <a:lumMod val="50000"/>
                            </a:schemeClr>
                          </a:solidFill>
                          <a:effectLst/>
                          <a:latin typeface="PMingLiU" panose="02020500000000000000" pitchFamily="18" charset="-120"/>
                          <a:ea typeface="PMingLiU" panose="02020500000000000000" pitchFamily="18" charset="-120"/>
                        </a:rPr>
                        <a:t>1:11-27</a:t>
                      </a:r>
                      <a:r>
                        <a:rPr lang="ja-JP" altLang="en-US" sz="2400" b="1" i="0" u="none" strike="noStrike" spc="130" baseline="0" dirty="0">
                          <a:solidFill>
                            <a:schemeClr val="accent3">
                              <a:lumMod val="50000"/>
                            </a:schemeClr>
                          </a:solidFill>
                          <a:effectLst/>
                          <a:latin typeface="PMingLiU" panose="02020500000000000000" pitchFamily="18" charset="-120"/>
                          <a:ea typeface="PMingLiU" panose="02020500000000000000" pitchFamily="18" charset="-120"/>
                        </a:rPr>
                        <a:t>）</a:t>
                      </a:r>
                    </a:p>
                  </a:txBody>
                  <a:tcPr marL="87506" marR="87506" marT="12153" marB="0">
                    <a:lnL>
                      <a:noFill/>
                    </a:lnL>
                    <a:lnR>
                      <a:noFill/>
                    </a:lnR>
                    <a:lnT>
                      <a:noFill/>
                    </a:lnT>
                    <a:lnB>
                      <a:noFill/>
                    </a:lnB>
                  </a:tcPr>
                </a:tc>
                <a:extLst>
                  <a:ext uri="{0D108BD9-81ED-4DB2-BD59-A6C34878D82A}">
                    <a16:rowId xmlns:a16="http://schemas.microsoft.com/office/drawing/2014/main" val="4003190975"/>
                  </a:ext>
                </a:extLst>
              </a:tr>
              <a:tr h="302052">
                <a:tc>
                  <a:txBody>
                    <a:bodyPr/>
                    <a:lstStyle/>
                    <a:p>
                      <a:pPr marL="393192" marR="0" indent="-393192" algn="l" fontAlgn="t">
                        <a:spcBef>
                          <a:spcPts val="0"/>
                        </a:spcBef>
                        <a:spcAft>
                          <a:spcPts val="0"/>
                        </a:spcAft>
                        <a:tabLst>
                          <a:tab pos="160020" algn="l"/>
                          <a:tab pos="388620" algn="l"/>
                        </a:tabLst>
                      </a:pPr>
                      <a:r>
                        <a:rPr lang="en-US" sz="2400" b="1" i="0" u="none" strike="noStrike" spc="130" baseline="0" dirty="0">
                          <a:solidFill>
                            <a:schemeClr val="accent3">
                              <a:lumMod val="50000"/>
                            </a:schemeClr>
                          </a:solidFill>
                          <a:effectLst/>
                          <a:latin typeface="PMingLiU" panose="02020500000000000000" pitchFamily="18" charset="-120"/>
                          <a:ea typeface="PMingLiU" panose="02020500000000000000" pitchFamily="18" charset="-120"/>
                        </a:rPr>
                        <a:t>	d.</a:t>
                      </a:r>
                      <a:r>
                        <a:rPr lang="ja-JP" altLang="en-US" sz="2400" b="1" i="0" u="none" strike="noStrike" spc="130" baseline="0" dirty="0">
                          <a:solidFill>
                            <a:schemeClr val="accent3">
                              <a:lumMod val="50000"/>
                            </a:schemeClr>
                          </a:solidFill>
                          <a:effectLst/>
                          <a:latin typeface="PMingLiU" panose="02020500000000000000" pitchFamily="18" charset="-120"/>
                          <a:ea typeface="PMingLiU" panose="02020500000000000000" pitchFamily="18" charset="-120"/>
                        </a:rPr>
                        <a:t>大衛立即下令所羅門為受膏之王（</a:t>
                      </a:r>
                      <a:r>
                        <a:rPr lang="en-US" altLang="ja-JP" sz="2400" b="1" i="0" u="none" strike="noStrike" spc="130" baseline="0" dirty="0">
                          <a:solidFill>
                            <a:schemeClr val="accent3">
                              <a:lumMod val="50000"/>
                            </a:schemeClr>
                          </a:solidFill>
                          <a:effectLst/>
                          <a:latin typeface="PMingLiU" panose="02020500000000000000" pitchFamily="18" charset="-120"/>
                          <a:ea typeface="PMingLiU" panose="02020500000000000000" pitchFamily="18" charset="-120"/>
                        </a:rPr>
                        <a:t>1:28-40</a:t>
                      </a:r>
                      <a:r>
                        <a:rPr lang="ja-JP" altLang="en-US" sz="2400" b="1" i="0" u="none" strike="noStrike" spc="130" baseline="0" dirty="0">
                          <a:solidFill>
                            <a:schemeClr val="accent3">
                              <a:lumMod val="50000"/>
                            </a:schemeClr>
                          </a:solidFill>
                          <a:effectLst/>
                          <a:latin typeface="PMingLiU" panose="02020500000000000000" pitchFamily="18" charset="-120"/>
                          <a:ea typeface="PMingLiU" panose="02020500000000000000" pitchFamily="18" charset="-120"/>
                        </a:rPr>
                        <a:t>）</a:t>
                      </a:r>
                    </a:p>
                  </a:txBody>
                  <a:tcPr marL="87506" marR="87506" marT="12153" marB="0">
                    <a:lnL>
                      <a:noFill/>
                    </a:lnL>
                    <a:lnR>
                      <a:noFill/>
                    </a:lnR>
                    <a:lnT>
                      <a:noFill/>
                    </a:lnT>
                    <a:lnB>
                      <a:noFill/>
                    </a:lnB>
                  </a:tcPr>
                </a:tc>
                <a:extLst>
                  <a:ext uri="{0D108BD9-81ED-4DB2-BD59-A6C34878D82A}">
                    <a16:rowId xmlns:a16="http://schemas.microsoft.com/office/drawing/2014/main" val="689628460"/>
                  </a:ext>
                </a:extLst>
              </a:tr>
              <a:tr h="302052">
                <a:tc>
                  <a:txBody>
                    <a:bodyPr/>
                    <a:lstStyle/>
                    <a:p>
                      <a:pPr marL="393192" marR="0" indent="-393192" algn="l" fontAlgn="t">
                        <a:spcBef>
                          <a:spcPts val="0"/>
                        </a:spcBef>
                        <a:spcAft>
                          <a:spcPts val="0"/>
                        </a:spcAft>
                        <a:tabLst>
                          <a:tab pos="160020" algn="l"/>
                          <a:tab pos="388620" algn="l"/>
                        </a:tabLst>
                      </a:pPr>
                      <a:r>
                        <a:rPr lang="en-US" sz="2400" b="1" i="0" u="none" strike="noStrike" spc="130" baseline="0" dirty="0">
                          <a:solidFill>
                            <a:schemeClr val="accent3">
                              <a:lumMod val="50000"/>
                            </a:schemeClr>
                          </a:solidFill>
                          <a:effectLst/>
                          <a:latin typeface="PMingLiU" panose="02020500000000000000" pitchFamily="18" charset="-120"/>
                          <a:ea typeface="PMingLiU" panose="02020500000000000000" pitchFamily="18" charset="-120"/>
                        </a:rPr>
                        <a:t>	e.	</a:t>
                      </a:r>
                      <a:r>
                        <a:rPr lang="ja-JP" altLang="en-US" sz="2400" b="1" i="0" u="none" strike="noStrike" spc="130" baseline="0" dirty="0">
                          <a:solidFill>
                            <a:schemeClr val="accent3">
                              <a:lumMod val="50000"/>
                            </a:schemeClr>
                          </a:solidFill>
                          <a:effectLst/>
                          <a:latin typeface="PMingLiU" panose="02020500000000000000" pitchFamily="18" charset="-120"/>
                          <a:ea typeface="PMingLiU" panose="02020500000000000000" pitchFamily="18" charset="-120"/>
                        </a:rPr>
                        <a:t>所羅門繼位的消息打散了篡位者的慶祝，並讓亞多尼雅躲到祭壇抓著角（</a:t>
                      </a:r>
                      <a:r>
                        <a:rPr lang="en-US" altLang="ja-JP" sz="2400" b="1" i="0" u="none" strike="noStrike" spc="130" baseline="0" dirty="0">
                          <a:solidFill>
                            <a:schemeClr val="accent3">
                              <a:lumMod val="50000"/>
                            </a:schemeClr>
                          </a:solidFill>
                          <a:effectLst/>
                          <a:latin typeface="PMingLiU" panose="02020500000000000000" pitchFamily="18" charset="-120"/>
                          <a:ea typeface="PMingLiU" panose="02020500000000000000" pitchFamily="18" charset="-120"/>
                        </a:rPr>
                        <a:t>1:41-53</a:t>
                      </a:r>
                      <a:r>
                        <a:rPr lang="ja-JP" altLang="en-US" sz="2400" b="1" i="0" u="none" strike="noStrike" spc="130" baseline="0" dirty="0">
                          <a:solidFill>
                            <a:schemeClr val="accent3">
                              <a:lumMod val="50000"/>
                            </a:schemeClr>
                          </a:solidFill>
                          <a:effectLst/>
                          <a:latin typeface="PMingLiU" panose="02020500000000000000" pitchFamily="18" charset="-120"/>
                          <a:ea typeface="PMingLiU" panose="02020500000000000000" pitchFamily="18" charset="-120"/>
                        </a:rPr>
                        <a:t>）</a:t>
                      </a:r>
                    </a:p>
                  </a:txBody>
                  <a:tcPr marL="87506" marR="87506" marT="12153" marB="0">
                    <a:lnL>
                      <a:noFill/>
                    </a:lnL>
                    <a:lnR>
                      <a:noFill/>
                    </a:lnR>
                    <a:lnT>
                      <a:noFill/>
                    </a:lnT>
                    <a:lnB>
                      <a:noFill/>
                    </a:lnB>
                  </a:tcPr>
                </a:tc>
                <a:extLst>
                  <a:ext uri="{0D108BD9-81ED-4DB2-BD59-A6C34878D82A}">
                    <a16:rowId xmlns:a16="http://schemas.microsoft.com/office/drawing/2014/main" val="2125861789"/>
                  </a:ext>
                </a:extLst>
              </a:tr>
              <a:tr h="302052">
                <a:tc>
                  <a:txBody>
                    <a:bodyPr/>
                    <a:lstStyle/>
                    <a:p>
                      <a:pPr marL="0" marR="0" algn="l" fontAlgn="t">
                        <a:spcBef>
                          <a:spcPts val="0"/>
                        </a:spcBef>
                        <a:spcAft>
                          <a:spcPts val="0"/>
                        </a:spcAft>
                        <a:tabLst>
                          <a:tab pos="228600" algn="l"/>
                        </a:tabLst>
                      </a:pPr>
                      <a:r>
                        <a:rPr lang="en-US" sz="2000" b="1" i="0" u="none" strike="noStrike" spc="130" baseline="0" dirty="0">
                          <a:solidFill>
                            <a:schemeClr val="accent3">
                              <a:lumMod val="50000"/>
                            </a:schemeClr>
                          </a:solidFill>
                          <a:effectLst/>
                          <a:latin typeface="PMingLiU" panose="02020500000000000000" pitchFamily="18" charset="-120"/>
                          <a:ea typeface="PMingLiU" panose="02020500000000000000" pitchFamily="18" charset="-120"/>
                        </a:rPr>
                        <a:t> </a:t>
                      </a:r>
                    </a:p>
                  </a:txBody>
                  <a:tcPr marL="87506" marR="87506" marT="12153" marB="0">
                    <a:lnL>
                      <a:noFill/>
                    </a:lnL>
                    <a:lnR>
                      <a:noFill/>
                    </a:lnR>
                    <a:lnT>
                      <a:noFill/>
                    </a:lnT>
                    <a:lnB>
                      <a:noFill/>
                    </a:lnB>
                  </a:tcPr>
                </a:tc>
                <a:extLst>
                  <a:ext uri="{0D108BD9-81ED-4DB2-BD59-A6C34878D82A}">
                    <a16:rowId xmlns:a16="http://schemas.microsoft.com/office/drawing/2014/main" val="3973145510"/>
                  </a:ext>
                </a:extLst>
              </a:tr>
              <a:tr h="560889">
                <a:tc>
                  <a:txBody>
                    <a:bodyPr/>
                    <a:lstStyle/>
                    <a:p>
                      <a:pPr marL="164592" marR="0" indent="-164592" algn="l" fontAlgn="t">
                        <a:spcBef>
                          <a:spcPts val="0"/>
                        </a:spcBef>
                        <a:spcAft>
                          <a:spcPts val="0"/>
                        </a:spcAft>
                        <a:tabLst>
                          <a:tab pos="160020" algn="l"/>
                        </a:tabLst>
                      </a:pPr>
                      <a:endParaRPr lang="ja-JP" altLang="en-US" sz="2000" b="1" i="0" u="none" strike="noStrike" spc="130" baseline="0" dirty="0">
                        <a:solidFill>
                          <a:schemeClr val="accent3">
                            <a:lumMod val="50000"/>
                          </a:schemeClr>
                        </a:solidFill>
                        <a:effectLst/>
                        <a:latin typeface="PMingLiU" panose="02020500000000000000" pitchFamily="18" charset="-120"/>
                        <a:ea typeface="PMingLiU" panose="02020500000000000000" pitchFamily="18" charset="-120"/>
                      </a:endParaRPr>
                    </a:p>
                  </a:txBody>
                  <a:tcPr marL="87506" marR="87506" marT="12153" marB="0">
                    <a:lnL>
                      <a:noFill/>
                    </a:lnL>
                    <a:lnR>
                      <a:noFill/>
                    </a:lnR>
                    <a:lnT>
                      <a:noFill/>
                    </a:lnT>
                    <a:lnB>
                      <a:noFill/>
                    </a:lnB>
                  </a:tcPr>
                </a:tc>
                <a:extLst>
                  <a:ext uri="{0D108BD9-81ED-4DB2-BD59-A6C34878D82A}">
                    <a16:rowId xmlns:a16="http://schemas.microsoft.com/office/drawing/2014/main" val="598861865"/>
                  </a:ext>
                </a:extLst>
              </a:tr>
              <a:tr h="416135">
                <a:tc>
                  <a:txBody>
                    <a:bodyPr/>
                    <a:lstStyle/>
                    <a:p>
                      <a:pPr marL="0" marR="0" algn="l" fontAlgn="t">
                        <a:spcBef>
                          <a:spcPts val="0"/>
                        </a:spcBef>
                        <a:spcAft>
                          <a:spcPts val="0"/>
                        </a:spcAft>
                        <a:tabLst>
                          <a:tab pos="228600" algn="l"/>
                        </a:tabLst>
                      </a:pPr>
                      <a:r>
                        <a:rPr lang="en-US" sz="2000" b="1" i="0" u="none" strike="noStrike" spc="130" baseline="0">
                          <a:solidFill>
                            <a:schemeClr val="accent3">
                              <a:lumMod val="50000"/>
                            </a:schemeClr>
                          </a:solidFill>
                          <a:effectLst/>
                          <a:latin typeface="PMingLiU" panose="02020500000000000000" pitchFamily="18" charset="-120"/>
                          <a:ea typeface="PMingLiU" panose="02020500000000000000" pitchFamily="18" charset="-120"/>
                        </a:rPr>
                        <a:t> </a:t>
                      </a:r>
                    </a:p>
                  </a:txBody>
                  <a:tcPr marL="87506" marR="87506" marT="12153" marB="0">
                    <a:lnL>
                      <a:noFill/>
                    </a:lnL>
                    <a:lnR>
                      <a:noFill/>
                    </a:lnR>
                    <a:lnT>
                      <a:noFill/>
                    </a:lnT>
                    <a:lnB>
                      <a:noFill/>
                    </a:lnB>
                  </a:tcPr>
                </a:tc>
                <a:extLst>
                  <a:ext uri="{0D108BD9-81ED-4DB2-BD59-A6C34878D82A}">
                    <a16:rowId xmlns:a16="http://schemas.microsoft.com/office/drawing/2014/main" val="1678165734"/>
                  </a:ext>
                </a:extLst>
              </a:tr>
              <a:tr h="302052">
                <a:tc>
                  <a:txBody>
                    <a:bodyPr/>
                    <a:lstStyle/>
                    <a:p>
                      <a:pPr marL="164592" marR="0" indent="-164592" algn="l" fontAlgn="t">
                        <a:spcBef>
                          <a:spcPts val="0"/>
                        </a:spcBef>
                        <a:spcAft>
                          <a:spcPts val="0"/>
                        </a:spcAft>
                        <a:tabLst>
                          <a:tab pos="160020" algn="l"/>
                        </a:tabLst>
                      </a:pPr>
                      <a:endParaRPr lang="ja-JP" altLang="en-US" sz="2000" b="1" i="0" u="none" strike="noStrike" spc="130" baseline="0" dirty="0">
                        <a:solidFill>
                          <a:schemeClr val="accent3">
                            <a:lumMod val="50000"/>
                          </a:schemeClr>
                        </a:solidFill>
                        <a:effectLst/>
                        <a:latin typeface="PMingLiU" panose="02020500000000000000" pitchFamily="18" charset="-120"/>
                        <a:ea typeface="PMingLiU" panose="02020500000000000000" pitchFamily="18" charset="-120"/>
                      </a:endParaRPr>
                    </a:p>
                  </a:txBody>
                  <a:tcPr marL="87506" marR="87506" marT="12153" marB="0">
                    <a:lnL>
                      <a:noFill/>
                    </a:lnL>
                    <a:lnR>
                      <a:noFill/>
                    </a:lnR>
                    <a:lnT>
                      <a:noFill/>
                    </a:lnT>
                    <a:lnB>
                      <a:noFill/>
                    </a:lnB>
                  </a:tcPr>
                </a:tc>
                <a:extLst>
                  <a:ext uri="{0D108BD9-81ED-4DB2-BD59-A6C34878D82A}">
                    <a16:rowId xmlns:a16="http://schemas.microsoft.com/office/drawing/2014/main" val="237795357"/>
                  </a:ext>
                </a:extLst>
              </a:tr>
            </a:tbl>
          </a:graphicData>
        </a:graphic>
      </p:graphicFrame>
    </p:spTree>
    <p:extLst>
      <p:ext uri="{BB962C8B-B14F-4D97-AF65-F5344CB8AC3E}">
        <p14:creationId xmlns:p14="http://schemas.microsoft.com/office/powerpoint/2010/main" val="2240996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F0B674-0DD4-4DD4-A4D8-6AE31653E488}"/>
              </a:ext>
            </a:extLst>
          </p:cNvPr>
          <p:cNvSpPr>
            <a:spLocks noGrp="1"/>
          </p:cNvSpPr>
          <p:nvPr>
            <p:ph type="sldNum" sz="quarter" idx="12"/>
          </p:nvPr>
        </p:nvSpPr>
        <p:spPr/>
        <p:txBody>
          <a:bodyPr/>
          <a:lstStyle/>
          <a:p>
            <a:fld id="{48315202-2E4F-6442-9E45-923444CBC151}" type="slidenum">
              <a:rPr lang="zh-TW" altLang="en-US" smtClean="0"/>
              <a:pPr/>
              <a:t>4</a:t>
            </a:fld>
            <a:endParaRPr lang="en-US" altLang="zh-TW" dirty="0"/>
          </a:p>
        </p:txBody>
      </p:sp>
      <p:pic>
        <p:nvPicPr>
          <p:cNvPr id="4" name="Picture 3">
            <a:extLst>
              <a:ext uri="{FF2B5EF4-FFF2-40B4-BE49-F238E27FC236}">
                <a16:creationId xmlns:a16="http://schemas.microsoft.com/office/drawing/2014/main" id="{967D972A-ABB2-4CE7-A919-F5470F8DE6BE}"/>
              </a:ext>
            </a:extLst>
          </p:cNvPr>
          <p:cNvPicPr>
            <a:picLocks noChangeAspect="1"/>
          </p:cNvPicPr>
          <p:nvPr/>
        </p:nvPicPr>
        <p:blipFill>
          <a:blip r:embed="rId2"/>
          <a:stretch>
            <a:fillRect/>
          </a:stretch>
        </p:blipFill>
        <p:spPr>
          <a:xfrm>
            <a:off x="4074987" y="0"/>
            <a:ext cx="4836877" cy="6858000"/>
          </a:xfrm>
          <a:prstGeom prst="rect">
            <a:avLst/>
          </a:prstGeom>
        </p:spPr>
      </p:pic>
    </p:spTree>
    <p:extLst>
      <p:ext uri="{BB962C8B-B14F-4D97-AF65-F5344CB8AC3E}">
        <p14:creationId xmlns:p14="http://schemas.microsoft.com/office/powerpoint/2010/main" val="270273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0" name="Rectangle 12">
            <a:extLst>
              <a:ext uri="{FF2B5EF4-FFF2-40B4-BE49-F238E27FC236}">
                <a16:creationId xmlns:a16="http://schemas.microsoft.com/office/drawing/2014/main" id="{D9E6CAFC-77FE-481D-A3F7-FAF23FCD55E2}"/>
              </a:ext>
            </a:extLst>
          </p:cNvPr>
          <p:cNvSpPr>
            <a:spLocks noChangeArrowheads="1"/>
          </p:cNvSpPr>
          <p:nvPr/>
        </p:nvSpPr>
        <p:spPr bwMode="auto">
          <a:xfrm>
            <a:off x="1981200" y="533400"/>
            <a:ext cx="533400" cy="1447800"/>
          </a:xfrm>
          <a:prstGeom prst="rect">
            <a:avLst/>
          </a:prstGeom>
          <a:blipFill dpi="0" rotWithShape="1">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400">
                <a:ea typeface="SimHei" panose="02010609060101010101" pitchFamily="49" charset="-122"/>
              </a:rPr>
              <a:t>亞</a:t>
            </a:r>
          </a:p>
          <a:p>
            <a:pPr algn="ctr"/>
            <a:r>
              <a:rPr lang="zh-TW" altLang="en-US" sz="2400">
                <a:ea typeface="SimHei" panose="02010609060101010101" pitchFamily="49" charset="-122"/>
              </a:rPr>
              <a:t>希</a:t>
            </a:r>
          </a:p>
          <a:p>
            <a:pPr algn="ctr"/>
            <a:r>
              <a:rPr lang="zh-TW" altLang="en-US" sz="2400">
                <a:ea typeface="SimHei" panose="02010609060101010101" pitchFamily="49" charset="-122"/>
              </a:rPr>
              <a:t>暖</a:t>
            </a:r>
          </a:p>
        </p:txBody>
      </p:sp>
      <p:sp>
        <p:nvSpPr>
          <p:cNvPr id="22541" name="Rectangle 13">
            <a:extLst>
              <a:ext uri="{FF2B5EF4-FFF2-40B4-BE49-F238E27FC236}">
                <a16:creationId xmlns:a16="http://schemas.microsoft.com/office/drawing/2014/main" id="{4794CE00-6446-4134-A90A-C8B6CF1C79D3}"/>
              </a:ext>
            </a:extLst>
          </p:cNvPr>
          <p:cNvSpPr>
            <a:spLocks noChangeArrowheads="1"/>
          </p:cNvSpPr>
          <p:nvPr/>
        </p:nvSpPr>
        <p:spPr bwMode="auto">
          <a:xfrm>
            <a:off x="1981200" y="2705100"/>
            <a:ext cx="533400" cy="182880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400">
                <a:ea typeface="SimHei" panose="02010609060101010101" pitchFamily="49" charset="-122"/>
              </a:rPr>
              <a:t>暗</a:t>
            </a:r>
          </a:p>
          <a:p>
            <a:pPr algn="ctr"/>
            <a:r>
              <a:rPr lang="zh-TW" altLang="en-US" sz="2400">
                <a:ea typeface="SimHei" panose="02010609060101010101" pitchFamily="49" charset="-122"/>
              </a:rPr>
              <a:t>嫩</a:t>
            </a:r>
          </a:p>
        </p:txBody>
      </p:sp>
      <p:sp>
        <p:nvSpPr>
          <p:cNvPr id="22542" name="Rectangle 14">
            <a:extLst>
              <a:ext uri="{FF2B5EF4-FFF2-40B4-BE49-F238E27FC236}">
                <a16:creationId xmlns:a16="http://schemas.microsoft.com/office/drawing/2014/main" id="{108C3432-52BC-44F1-B064-420460EABA3A}"/>
              </a:ext>
            </a:extLst>
          </p:cNvPr>
          <p:cNvSpPr>
            <a:spLocks noChangeArrowheads="1"/>
          </p:cNvSpPr>
          <p:nvPr/>
        </p:nvSpPr>
        <p:spPr bwMode="auto">
          <a:xfrm>
            <a:off x="2743200" y="533400"/>
            <a:ext cx="533400" cy="1447800"/>
          </a:xfrm>
          <a:prstGeom prst="rect">
            <a:avLst/>
          </a:prstGeom>
          <a:blipFill dpi="0" rotWithShape="1">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400">
                <a:ea typeface="SimHei" panose="02010609060101010101" pitchFamily="49" charset="-122"/>
              </a:rPr>
              <a:t>亞</a:t>
            </a:r>
          </a:p>
          <a:p>
            <a:pPr algn="ctr"/>
            <a:r>
              <a:rPr lang="zh-TW" altLang="en-US" sz="2400">
                <a:ea typeface="SimHei" panose="02010609060101010101" pitchFamily="49" charset="-122"/>
              </a:rPr>
              <a:t>比</a:t>
            </a:r>
          </a:p>
          <a:p>
            <a:pPr algn="ctr"/>
            <a:r>
              <a:rPr lang="zh-TW" altLang="en-US" sz="2400">
                <a:ea typeface="SimHei" panose="02010609060101010101" pitchFamily="49" charset="-122"/>
              </a:rPr>
              <a:t>該</a:t>
            </a:r>
          </a:p>
        </p:txBody>
      </p:sp>
      <p:sp>
        <p:nvSpPr>
          <p:cNvPr id="22543" name="Rectangle 15">
            <a:extLst>
              <a:ext uri="{FF2B5EF4-FFF2-40B4-BE49-F238E27FC236}">
                <a16:creationId xmlns:a16="http://schemas.microsoft.com/office/drawing/2014/main" id="{7CADD56D-2D9F-4C5C-94DB-88C1BB445697}"/>
              </a:ext>
            </a:extLst>
          </p:cNvPr>
          <p:cNvSpPr>
            <a:spLocks noChangeArrowheads="1"/>
          </p:cNvSpPr>
          <p:nvPr/>
        </p:nvSpPr>
        <p:spPr bwMode="auto">
          <a:xfrm>
            <a:off x="2743200" y="2705100"/>
            <a:ext cx="533400" cy="182880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400">
                <a:ea typeface="SimHei" panose="02010609060101010101" pitchFamily="49" charset="-122"/>
              </a:rPr>
              <a:t>以</a:t>
            </a:r>
          </a:p>
          <a:p>
            <a:pPr algn="ctr"/>
            <a:r>
              <a:rPr lang="zh-TW" altLang="en-US" sz="2400">
                <a:ea typeface="SimHei" panose="02010609060101010101" pitchFamily="49" charset="-122"/>
              </a:rPr>
              <a:t>利</a:t>
            </a:r>
          </a:p>
          <a:p>
            <a:pPr algn="ctr"/>
            <a:r>
              <a:rPr lang="zh-TW" altLang="en-US" sz="2400">
                <a:ea typeface="SimHei" panose="02010609060101010101" pitchFamily="49" charset="-122"/>
              </a:rPr>
              <a:t>押</a:t>
            </a:r>
          </a:p>
        </p:txBody>
      </p:sp>
      <p:sp>
        <p:nvSpPr>
          <p:cNvPr id="22544" name="Rectangle 16">
            <a:extLst>
              <a:ext uri="{FF2B5EF4-FFF2-40B4-BE49-F238E27FC236}">
                <a16:creationId xmlns:a16="http://schemas.microsoft.com/office/drawing/2014/main" id="{02C2D869-9F5E-4461-9094-44EBA7D5F26A}"/>
              </a:ext>
            </a:extLst>
          </p:cNvPr>
          <p:cNvSpPr>
            <a:spLocks noChangeArrowheads="1"/>
          </p:cNvSpPr>
          <p:nvPr/>
        </p:nvSpPr>
        <p:spPr bwMode="auto">
          <a:xfrm>
            <a:off x="3505200" y="533400"/>
            <a:ext cx="533400" cy="1447800"/>
          </a:xfrm>
          <a:prstGeom prst="rect">
            <a:avLst/>
          </a:prstGeom>
          <a:blipFill dpi="0" rotWithShape="1">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400">
                <a:ea typeface="SimHei" panose="02010609060101010101" pitchFamily="49" charset="-122"/>
              </a:rPr>
              <a:t>瑪</a:t>
            </a:r>
          </a:p>
          <a:p>
            <a:pPr algn="ctr"/>
            <a:r>
              <a:rPr lang="zh-TW" altLang="en-US" sz="2400">
                <a:ea typeface="SimHei" panose="02010609060101010101" pitchFamily="49" charset="-122"/>
              </a:rPr>
              <a:t>迦</a:t>
            </a:r>
          </a:p>
        </p:txBody>
      </p:sp>
      <p:sp>
        <p:nvSpPr>
          <p:cNvPr id="22545" name="Rectangle 17">
            <a:extLst>
              <a:ext uri="{FF2B5EF4-FFF2-40B4-BE49-F238E27FC236}">
                <a16:creationId xmlns:a16="http://schemas.microsoft.com/office/drawing/2014/main" id="{BB0670D6-22ED-4ED0-964D-F90044733324}"/>
              </a:ext>
            </a:extLst>
          </p:cNvPr>
          <p:cNvSpPr>
            <a:spLocks noChangeArrowheads="1"/>
          </p:cNvSpPr>
          <p:nvPr/>
        </p:nvSpPr>
        <p:spPr bwMode="auto">
          <a:xfrm>
            <a:off x="3505200" y="2705100"/>
            <a:ext cx="533400" cy="182880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400">
                <a:ea typeface="SimHei" panose="02010609060101010101" pitchFamily="49" charset="-122"/>
              </a:rPr>
              <a:t>押</a:t>
            </a:r>
          </a:p>
          <a:p>
            <a:pPr algn="ctr"/>
            <a:r>
              <a:rPr lang="zh-TW" altLang="en-US" sz="2400">
                <a:ea typeface="SimHei" panose="02010609060101010101" pitchFamily="49" charset="-122"/>
              </a:rPr>
              <a:t>沙</a:t>
            </a:r>
          </a:p>
          <a:p>
            <a:pPr algn="ctr"/>
            <a:r>
              <a:rPr lang="zh-TW" altLang="en-US" sz="2400">
                <a:ea typeface="SimHei" panose="02010609060101010101" pitchFamily="49" charset="-122"/>
              </a:rPr>
              <a:t>龍</a:t>
            </a:r>
          </a:p>
        </p:txBody>
      </p:sp>
      <p:sp>
        <p:nvSpPr>
          <p:cNvPr id="22546" name="Rectangle 18">
            <a:extLst>
              <a:ext uri="{FF2B5EF4-FFF2-40B4-BE49-F238E27FC236}">
                <a16:creationId xmlns:a16="http://schemas.microsoft.com/office/drawing/2014/main" id="{0489C9B1-A994-4D4E-8B2A-A751D6B23648}"/>
              </a:ext>
            </a:extLst>
          </p:cNvPr>
          <p:cNvSpPr>
            <a:spLocks noChangeArrowheads="1"/>
          </p:cNvSpPr>
          <p:nvPr/>
        </p:nvSpPr>
        <p:spPr bwMode="auto">
          <a:xfrm>
            <a:off x="4267200" y="533400"/>
            <a:ext cx="533400" cy="1447800"/>
          </a:xfrm>
          <a:prstGeom prst="rect">
            <a:avLst/>
          </a:prstGeom>
          <a:blipFill dpi="0" rotWithShape="1">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400">
                <a:ea typeface="SimHei" panose="02010609060101010101" pitchFamily="49" charset="-122"/>
              </a:rPr>
              <a:t>哈</a:t>
            </a:r>
          </a:p>
          <a:p>
            <a:pPr algn="ctr"/>
            <a:r>
              <a:rPr lang="zh-TW" altLang="en-US" sz="2400">
                <a:ea typeface="SimHei" panose="02010609060101010101" pitchFamily="49" charset="-122"/>
              </a:rPr>
              <a:t>及</a:t>
            </a:r>
          </a:p>
        </p:txBody>
      </p:sp>
      <p:sp>
        <p:nvSpPr>
          <p:cNvPr id="22547" name="Rectangle 19">
            <a:extLst>
              <a:ext uri="{FF2B5EF4-FFF2-40B4-BE49-F238E27FC236}">
                <a16:creationId xmlns:a16="http://schemas.microsoft.com/office/drawing/2014/main" id="{366EA294-A75A-40DF-82C9-BA3AD7A84EAC}"/>
              </a:ext>
            </a:extLst>
          </p:cNvPr>
          <p:cNvSpPr>
            <a:spLocks noChangeArrowheads="1"/>
          </p:cNvSpPr>
          <p:nvPr/>
        </p:nvSpPr>
        <p:spPr bwMode="auto">
          <a:xfrm>
            <a:off x="4267200" y="2705100"/>
            <a:ext cx="533400" cy="182880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400">
                <a:ea typeface="SimHei" panose="02010609060101010101" pitchFamily="49" charset="-122"/>
              </a:rPr>
              <a:t>亞</a:t>
            </a:r>
          </a:p>
          <a:p>
            <a:pPr algn="ctr"/>
            <a:r>
              <a:rPr lang="zh-TW" altLang="en-US" sz="2400">
                <a:ea typeface="SimHei" panose="02010609060101010101" pitchFamily="49" charset="-122"/>
              </a:rPr>
              <a:t>多</a:t>
            </a:r>
          </a:p>
          <a:p>
            <a:pPr algn="ctr"/>
            <a:r>
              <a:rPr lang="zh-TW" altLang="en-US" sz="2400">
                <a:ea typeface="SimHei" panose="02010609060101010101" pitchFamily="49" charset="-122"/>
              </a:rPr>
              <a:t>尼</a:t>
            </a:r>
          </a:p>
          <a:p>
            <a:pPr algn="ctr"/>
            <a:r>
              <a:rPr lang="zh-TW" altLang="en-US" sz="2400">
                <a:ea typeface="SimHei" panose="02010609060101010101" pitchFamily="49" charset="-122"/>
              </a:rPr>
              <a:t>雅</a:t>
            </a:r>
          </a:p>
        </p:txBody>
      </p:sp>
      <p:sp>
        <p:nvSpPr>
          <p:cNvPr id="22548" name="Rectangle 20">
            <a:extLst>
              <a:ext uri="{FF2B5EF4-FFF2-40B4-BE49-F238E27FC236}">
                <a16:creationId xmlns:a16="http://schemas.microsoft.com/office/drawing/2014/main" id="{0A1F9FD5-05BE-46A2-9DCF-122A79B84A31}"/>
              </a:ext>
            </a:extLst>
          </p:cNvPr>
          <p:cNvSpPr>
            <a:spLocks noChangeArrowheads="1"/>
          </p:cNvSpPr>
          <p:nvPr/>
        </p:nvSpPr>
        <p:spPr bwMode="auto">
          <a:xfrm>
            <a:off x="5029200" y="533400"/>
            <a:ext cx="533400" cy="1447800"/>
          </a:xfrm>
          <a:prstGeom prst="rect">
            <a:avLst/>
          </a:prstGeom>
          <a:blipFill dpi="0" rotWithShape="1">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400">
                <a:ea typeface="SimHei" panose="02010609060101010101" pitchFamily="49" charset="-122"/>
              </a:rPr>
              <a:t>亞</a:t>
            </a:r>
          </a:p>
          <a:p>
            <a:pPr algn="ctr"/>
            <a:r>
              <a:rPr lang="zh-TW" altLang="en-US" sz="2400">
                <a:ea typeface="SimHei" panose="02010609060101010101" pitchFamily="49" charset="-122"/>
              </a:rPr>
              <a:t>比</a:t>
            </a:r>
          </a:p>
          <a:p>
            <a:pPr algn="ctr"/>
            <a:r>
              <a:rPr lang="zh-TW" altLang="en-US" sz="2400">
                <a:ea typeface="SimHei" panose="02010609060101010101" pitchFamily="49" charset="-122"/>
              </a:rPr>
              <a:t>他</a:t>
            </a:r>
          </a:p>
        </p:txBody>
      </p:sp>
      <p:sp>
        <p:nvSpPr>
          <p:cNvPr id="22549" name="Rectangle 21">
            <a:extLst>
              <a:ext uri="{FF2B5EF4-FFF2-40B4-BE49-F238E27FC236}">
                <a16:creationId xmlns:a16="http://schemas.microsoft.com/office/drawing/2014/main" id="{8295378E-756E-4019-AF45-60CFA7B76B23}"/>
              </a:ext>
            </a:extLst>
          </p:cNvPr>
          <p:cNvSpPr>
            <a:spLocks noChangeArrowheads="1"/>
          </p:cNvSpPr>
          <p:nvPr/>
        </p:nvSpPr>
        <p:spPr bwMode="auto">
          <a:xfrm>
            <a:off x="5029200" y="2705100"/>
            <a:ext cx="533400" cy="182880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400">
                <a:ea typeface="SimHei" panose="02010609060101010101" pitchFamily="49" charset="-122"/>
              </a:rPr>
              <a:t>示</a:t>
            </a:r>
          </a:p>
          <a:p>
            <a:pPr algn="ctr"/>
            <a:r>
              <a:rPr lang="zh-TW" altLang="en-US" sz="2400">
                <a:ea typeface="SimHei" panose="02010609060101010101" pitchFamily="49" charset="-122"/>
              </a:rPr>
              <a:t>法</a:t>
            </a:r>
          </a:p>
          <a:p>
            <a:pPr algn="ctr"/>
            <a:r>
              <a:rPr lang="zh-TW" altLang="en-US" sz="2400">
                <a:ea typeface="SimHei" panose="02010609060101010101" pitchFamily="49" charset="-122"/>
              </a:rPr>
              <a:t>提</a:t>
            </a:r>
          </a:p>
          <a:p>
            <a:pPr algn="ctr"/>
            <a:r>
              <a:rPr lang="zh-TW" altLang="en-US" sz="2400">
                <a:ea typeface="SimHei" panose="02010609060101010101" pitchFamily="49" charset="-122"/>
              </a:rPr>
              <a:t>雅</a:t>
            </a:r>
          </a:p>
        </p:txBody>
      </p:sp>
      <p:sp>
        <p:nvSpPr>
          <p:cNvPr id="22550" name="Rectangle 22">
            <a:extLst>
              <a:ext uri="{FF2B5EF4-FFF2-40B4-BE49-F238E27FC236}">
                <a16:creationId xmlns:a16="http://schemas.microsoft.com/office/drawing/2014/main" id="{B611D8C4-6B1E-4E2B-B694-BDF29AB0C578}"/>
              </a:ext>
            </a:extLst>
          </p:cNvPr>
          <p:cNvSpPr>
            <a:spLocks noChangeArrowheads="1"/>
          </p:cNvSpPr>
          <p:nvPr/>
        </p:nvSpPr>
        <p:spPr bwMode="auto">
          <a:xfrm>
            <a:off x="5791200" y="533400"/>
            <a:ext cx="533400" cy="1447800"/>
          </a:xfrm>
          <a:prstGeom prst="rect">
            <a:avLst/>
          </a:prstGeom>
          <a:blipFill dpi="0" rotWithShape="1">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400">
                <a:ea typeface="SimHei" panose="02010609060101010101" pitchFamily="49" charset="-122"/>
              </a:rPr>
              <a:t>以</a:t>
            </a:r>
          </a:p>
          <a:p>
            <a:pPr algn="ctr"/>
            <a:r>
              <a:rPr lang="zh-TW" altLang="en-US" sz="2400">
                <a:ea typeface="SimHei" panose="02010609060101010101" pitchFamily="49" charset="-122"/>
              </a:rPr>
              <a:t>格</a:t>
            </a:r>
          </a:p>
          <a:p>
            <a:pPr algn="ctr"/>
            <a:r>
              <a:rPr lang="zh-TW" altLang="en-US" sz="2400">
                <a:ea typeface="SimHei" panose="02010609060101010101" pitchFamily="49" charset="-122"/>
              </a:rPr>
              <a:t>拉</a:t>
            </a:r>
          </a:p>
        </p:txBody>
      </p:sp>
      <p:sp>
        <p:nvSpPr>
          <p:cNvPr id="22551" name="Rectangle 23">
            <a:extLst>
              <a:ext uri="{FF2B5EF4-FFF2-40B4-BE49-F238E27FC236}">
                <a16:creationId xmlns:a16="http://schemas.microsoft.com/office/drawing/2014/main" id="{BC6514B9-E0DA-4E70-B8EC-AAF805265921}"/>
              </a:ext>
            </a:extLst>
          </p:cNvPr>
          <p:cNvSpPr>
            <a:spLocks noChangeArrowheads="1"/>
          </p:cNvSpPr>
          <p:nvPr/>
        </p:nvSpPr>
        <p:spPr bwMode="auto">
          <a:xfrm>
            <a:off x="5791200" y="2705100"/>
            <a:ext cx="533400" cy="182880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400">
                <a:ea typeface="SimHei" panose="02010609060101010101" pitchFamily="49" charset="-122"/>
              </a:rPr>
              <a:t>以</a:t>
            </a:r>
          </a:p>
          <a:p>
            <a:pPr algn="ctr"/>
            <a:r>
              <a:rPr lang="zh-TW" altLang="en-US" sz="2400">
                <a:ea typeface="SimHei" panose="02010609060101010101" pitchFamily="49" charset="-122"/>
              </a:rPr>
              <a:t>特</a:t>
            </a:r>
          </a:p>
          <a:p>
            <a:pPr algn="ctr"/>
            <a:r>
              <a:rPr lang="zh-TW" altLang="en-US" sz="2400">
                <a:ea typeface="SimHei" panose="02010609060101010101" pitchFamily="49" charset="-122"/>
              </a:rPr>
              <a:t>念</a:t>
            </a:r>
          </a:p>
        </p:txBody>
      </p:sp>
      <p:sp>
        <p:nvSpPr>
          <p:cNvPr id="22552" name="Rectangle 24">
            <a:extLst>
              <a:ext uri="{FF2B5EF4-FFF2-40B4-BE49-F238E27FC236}">
                <a16:creationId xmlns:a16="http://schemas.microsoft.com/office/drawing/2014/main" id="{945E1457-F0D5-41DF-BA93-172B0577DE33}"/>
              </a:ext>
            </a:extLst>
          </p:cNvPr>
          <p:cNvSpPr>
            <a:spLocks noChangeArrowheads="1"/>
          </p:cNvSpPr>
          <p:nvPr/>
        </p:nvSpPr>
        <p:spPr bwMode="auto">
          <a:xfrm>
            <a:off x="7696200" y="533400"/>
            <a:ext cx="533400" cy="1447800"/>
          </a:xfrm>
          <a:prstGeom prst="rect">
            <a:avLst/>
          </a:prstGeom>
          <a:blipFill dpi="0" rotWithShape="1">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400">
                <a:ea typeface="SimHei" panose="02010609060101010101" pitchFamily="49" charset="-122"/>
              </a:rPr>
              <a:t>拔</a:t>
            </a:r>
          </a:p>
          <a:p>
            <a:pPr algn="ctr"/>
            <a:r>
              <a:rPr lang="zh-TW" altLang="en-US" sz="2400">
                <a:ea typeface="SimHei" panose="02010609060101010101" pitchFamily="49" charset="-122"/>
              </a:rPr>
              <a:t>示</a:t>
            </a:r>
          </a:p>
          <a:p>
            <a:pPr algn="ctr"/>
            <a:r>
              <a:rPr lang="zh-TW" altLang="en-US" sz="2400">
                <a:ea typeface="SimHei" panose="02010609060101010101" pitchFamily="49" charset="-122"/>
              </a:rPr>
              <a:t>巴</a:t>
            </a:r>
          </a:p>
        </p:txBody>
      </p:sp>
      <p:sp>
        <p:nvSpPr>
          <p:cNvPr id="22553" name="Rectangle 25">
            <a:extLst>
              <a:ext uri="{FF2B5EF4-FFF2-40B4-BE49-F238E27FC236}">
                <a16:creationId xmlns:a16="http://schemas.microsoft.com/office/drawing/2014/main" id="{F6645972-75A0-4D80-9789-DB1B9BED38A5}"/>
              </a:ext>
            </a:extLst>
          </p:cNvPr>
          <p:cNvSpPr>
            <a:spLocks noChangeArrowheads="1"/>
          </p:cNvSpPr>
          <p:nvPr/>
        </p:nvSpPr>
        <p:spPr bwMode="auto">
          <a:xfrm>
            <a:off x="6553200" y="2705100"/>
            <a:ext cx="533400" cy="182880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400">
                <a:ea typeface="SimHei" panose="02010609060101010101" pitchFamily="49" charset="-122"/>
              </a:rPr>
              <a:t>示</a:t>
            </a:r>
          </a:p>
          <a:p>
            <a:pPr algn="ctr"/>
            <a:r>
              <a:rPr lang="zh-TW" altLang="en-US" sz="2400">
                <a:ea typeface="SimHei" panose="02010609060101010101" pitchFamily="49" charset="-122"/>
              </a:rPr>
              <a:t>米</a:t>
            </a:r>
          </a:p>
          <a:p>
            <a:pPr algn="ctr"/>
            <a:r>
              <a:rPr lang="zh-TW" altLang="en-US" sz="2400">
                <a:ea typeface="SimHei" panose="02010609060101010101" pitchFamily="49" charset="-122"/>
              </a:rPr>
              <a:t>亞</a:t>
            </a:r>
          </a:p>
        </p:txBody>
      </p:sp>
      <p:sp>
        <p:nvSpPr>
          <p:cNvPr id="22555" name="Rectangle 27">
            <a:extLst>
              <a:ext uri="{FF2B5EF4-FFF2-40B4-BE49-F238E27FC236}">
                <a16:creationId xmlns:a16="http://schemas.microsoft.com/office/drawing/2014/main" id="{DAAB69D0-98C6-4666-A700-C66A4312EA70}"/>
              </a:ext>
            </a:extLst>
          </p:cNvPr>
          <p:cNvSpPr>
            <a:spLocks noChangeArrowheads="1"/>
          </p:cNvSpPr>
          <p:nvPr/>
        </p:nvSpPr>
        <p:spPr bwMode="auto">
          <a:xfrm>
            <a:off x="7315200" y="2705100"/>
            <a:ext cx="533400" cy="182880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400">
                <a:ea typeface="SimHei" panose="02010609060101010101" pitchFamily="49" charset="-122"/>
              </a:rPr>
              <a:t>朔</a:t>
            </a:r>
          </a:p>
          <a:p>
            <a:pPr algn="ctr"/>
            <a:r>
              <a:rPr lang="zh-TW" altLang="en-US" sz="2400">
                <a:ea typeface="SimHei" panose="02010609060101010101" pitchFamily="49" charset="-122"/>
              </a:rPr>
              <a:t>罷</a:t>
            </a:r>
          </a:p>
        </p:txBody>
      </p:sp>
      <p:sp>
        <p:nvSpPr>
          <p:cNvPr id="22556" name="Rectangle 28">
            <a:extLst>
              <a:ext uri="{FF2B5EF4-FFF2-40B4-BE49-F238E27FC236}">
                <a16:creationId xmlns:a16="http://schemas.microsoft.com/office/drawing/2014/main" id="{FC7BBF7D-30EC-43ED-95EB-B397F4695F4B}"/>
              </a:ext>
            </a:extLst>
          </p:cNvPr>
          <p:cNvSpPr>
            <a:spLocks noChangeArrowheads="1"/>
          </p:cNvSpPr>
          <p:nvPr/>
        </p:nvSpPr>
        <p:spPr bwMode="auto">
          <a:xfrm>
            <a:off x="8115300" y="2705100"/>
            <a:ext cx="533400" cy="182880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400">
                <a:ea typeface="SimHei" panose="02010609060101010101" pitchFamily="49" charset="-122"/>
              </a:rPr>
              <a:t>拿</a:t>
            </a:r>
          </a:p>
          <a:p>
            <a:pPr algn="ctr"/>
            <a:r>
              <a:rPr lang="zh-TW" altLang="en-US" sz="2400">
                <a:ea typeface="SimHei" panose="02010609060101010101" pitchFamily="49" charset="-122"/>
              </a:rPr>
              <a:t>單</a:t>
            </a:r>
          </a:p>
        </p:txBody>
      </p:sp>
      <p:sp>
        <p:nvSpPr>
          <p:cNvPr id="22557" name="Rectangle 29">
            <a:extLst>
              <a:ext uri="{FF2B5EF4-FFF2-40B4-BE49-F238E27FC236}">
                <a16:creationId xmlns:a16="http://schemas.microsoft.com/office/drawing/2014/main" id="{A869C527-487B-454B-AB44-893024BAB0F6}"/>
              </a:ext>
            </a:extLst>
          </p:cNvPr>
          <p:cNvSpPr>
            <a:spLocks noChangeArrowheads="1"/>
          </p:cNvSpPr>
          <p:nvPr/>
        </p:nvSpPr>
        <p:spPr bwMode="auto">
          <a:xfrm>
            <a:off x="8915400" y="2705100"/>
            <a:ext cx="533400" cy="182880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400">
                <a:ea typeface="SimHei" panose="02010609060101010101" pitchFamily="49" charset="-122"/>
              </a:rPr>
              <a:t>所</a:t>
            </a:r>
          </a:p>
          <a:p>
            <a:pPr algn="ctr"/>
            <a:r>
              <a:rPr lang="zh-TW" altLang="en-US" sz="2400">
                <a:ea typeface="SimHei" panose="02010609060101010101" pitchFamily="49" charset="-122"/>
              </a:rPr>
              <a:t>羅</a:t>
            </a:r>
          </a:p>
          <a:p>
            <a:pPr algn="ctr"/>
            <a:r>
              <a:rPr lang="zh-TW" altLang="en-US" sz="2400">
                <a:ea typeface="SimHei" panose="02010609060101010101" pitchFamily="49" charset="-122"/>
              </a:rPr>
              <a:t>門</a:t>
            </a:r>
          </a:p>
        </p:txBody>
      </p:sp>
      <p:cxnSp>
        <p:nvCxnSpPr>
          <p:cNvPr id="22558" name="AutoShape 30">
            <a:extLst>
              <a:ext uri="{FF2B5EF4-FFF2-40B4-BE49-F238E27FC236}">
                <a16:creationId xmlns:a16="http://schemas.microsoft.com/office/drawing/2014/main" id="{FF22BB4C-8E57-4A31-9D4D-2D3DC690A373}"/>
              </a:ext>
            </a:extLst>
          </p:cNvPr>
          <p:cNvCxnSpPr>
            <a:cxnSpLocks noChangeShapeType="1"/>
            <a:stCxn id="22540" idx="2"/>
            <a:endCxn id="22541" idx="0"/>
          </p:cNvCxnSpPr>
          <p:nvPr/>
        </p:nvCxnSpPr>
        <p:spPr bwMode="auto">
          <a:xfrm rot="5400000">
            <a:off x="1885950" y="2343150"/>
            <a:ext cx="7239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59" name="AutoShape 31">
            <a:extLst>
              <a:ext uri="{FF2B5EF4-FFF2-40B4-BE49-F238E27FC236}">
                <a16:creationId xmlns:a16="http://schemas.microsoft.com/office/drawing/2014/main" id="{ACEC0B71-D63E-4058-BC30-0E0C0F68663D}"/>
              </a:ext>
            </a:extLst>
          </p:cNvPr>
          <p:cNvCxnSpPr>
            <a:cxnSpLocks noChangeShapeType="1"/>
            <a:stCxn id="22542" idx="2"/>
            <a:endCxn id="22543" idx="0"/>
          </p:cNvCxnSpPr>
          <p:nvPr/>
        </p:nvCxnSpPr>
        <p:spPr bwMode="auto">
          <a:xfrm rot="5400000">
            <a:off x="2647950" y="2343150"/>
            <a:ext cx="7239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60" name="AutoShape 32">
            <a:extLst>
              <a:ext uri="{FF2B5EF4-FFF2-40B4-BE49-F238E27FC236}">
                <a16:creationId xmlns:a16="http://schemas.microsoft.com/office/drawing/2014/main" id="{554E7329-A32A-4F83-9B12-AADE73A0DD20}"/>
              </a:ext>
            </a:extLst>
          </p:cNvPr>
          <p:cNvCxnSpPr>
            <a:cxnSpLocks noChangeShapeType="1"/>
            <a:stCxn id="22544" idx="2"/>
            <a:endCxn id="22545" idx="0"/>
          </p:cNvCxnSpPr>
          <p:nvPr/>
        </p:nvCxnSpPr>
        <p:spPr bwMode="auto">
          <a:xfrm rot="5400000">
            <a:off x="3409950" y="2343150"/>
            <a:ext cx="7239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61" name="AutoShape 33">
            <a:extLst>
              <a:ext uri="{FF2B5EF4-FFF2-40B4-BE49-F238E27FC236}">
                <a16:creationId xmlns:a16="http://schemas.microsoft.com/office/drawing/2014/main" id="{B1F2081E-E4B6-4A26-87A3-A3FC7D353811}"/>
              </a:ext>
            </a:extLst>
          </p:cNvPr>
          <p:cNvCxnSpPr>
            <a:cxnSpLocks noChangeShapeType="1"/>
            <a:stCxn id="22546" idx="2"/>
            <a:endCxn id="22547" idx="0"/>
          </p:cNvCxnSpPr>
          <p:nvPr/>
        </p:nvCxnSpPr>
        <p:spPr bwMode="auto">
          <a:xfrm rot="5400000">
            <a:off x="4171950" y="2343150"/>
            <a:ext cx="7239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62" name="AutoShape 34">
            <a:extLst>
              <a:ext uri="{FF2B5EF4-FFF2-40B4-BE49-F238E27FC236}">
                <a16:creationId xmlns:a16="http://schemas.microsoft.com/office/drawing/2014/main" id="{AA467E0B-76DB-4AD2-809C-2BFB18C0A506}"/>
              </a:ext>
            </a:extLst>
          </p:cNvPr>
          <p:cNvCxnSpPr>
            <a:cxnSpLocks noChangeShapeType="1"/>
            <a:stCxn id="22548" idx="2"/>
            <a:endCxn id="22549" idx="0"/>
          </p:cNvCxnSpPr>
          <p:nvPr/>
        </p:nvCxnSpPr>
        <p:spPr bwMode="auto">
          <a:xfrm rot="5400000">
            <a:off x="4933950" y="2343150"/>
            <a:ext cx="7239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63" name="AutoShape 35">
            <a:extLst>
              <a:ext uri="{FF2B5EF4-FFF2-40B4-BE49-F238E27FC236}">
                <a16:creationId xmlns:a16="http://schemas.microsoft.com/office/drawing/2014/main" id="{84028EA1-2EEB-43CE-9811-CD914951D7CB}"/>
              </a:ext>
            </a:extLst>
          </p:cNvPr>
          <p:cNvCxnSpPr>
            <a:cxnSpLocks noChangeShapeType="1"/>
            <a:stCxn id="22550" idx="2"/>
            <a:endCxn id="22551" idx="0"/>
          </p:cNvCxnSpPr>
          <p:nvPr/>
        </p:nvCxnSpPr>
        <p:spPr bwMode="auto">
          <a:xfrm rot="5400000">
            <a:off x="5695950" y="2343150"/>
            <a:ext cx="7239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64" name="AutoShape 36">
            <a:extLst>
              <a:ext uri="{FF2B5EF4-FFF2-40B4-BE49-F238E27FC236}">
                <a16:creationId xmlns:a16="http://schemas.microsoft.com/office/drawing/2014/main" id="{D4EBF679-4AAB-46B7-8378-5C813C4E3FA7}"/>
              </a:ext>
            </a:extLst>
          </p:cNvPr>
          <p:cNvCxnSpPr>
            <a:cxnSpLocks noChangeShapeType="1"/>
            <a:stCxn id="22552" idx="2"/>
            <a:endCxn id="22553" idx="0"/>
          </p:cNvCxnSpPr>
          <p:nvPr/>
        </p:nvCxnSpPr>
        <p:spPr bwMode="auto">
          <a:xfrm rot="5400000">
            <a:off x="7029450" y="1771650"/>
            <a:ext cx="723900" cy="114300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65" name="AutoShape 37">
            <a:extLst>
              <a:ext uri="{FF2B5EF4-FFF2-40B4-BE49-F238E27FC236}">
                <a16:creationId xmlns:a16="http://schemas.microsoft.com/office/drawing/2014/main" id="{FD4234E9-3F11-4DB6-AFA2-9EDC73385102}"/>
              </a:ext>
            </a:extLst>
          </p:cNvPr>
          <p:cNvCxnSpPr>
            <a:cxnSpLocks noChangeShapeType="1"/>
            <a:stCxn id="22552" idx="2"/>
            <a:endCxn id="22555" idx="0"/>
          </p:cNvCxnSpPr>
          <p:nvPr/>
        </p:nvCxnSpPr>
        <p:spPr bwMode="auto">
          <a:xfrm rot="5400000">
            <a:off x="7410450" y="2152650"/>
            <a:ext cx="723900" cy="38100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66" name="AutoShape 38">
            <a:extLst>
              <a:ext uri="{FF2B5EF4-FFF2-40B4-BE49-F238E27FC236}">
                <a16:creationId xmlns:a16="http://schemas.microsoft.com/office/drawing/2014/main" id="{A1C94BC0-2BB2-4F69-9A84-18C87FB1A7AB}"/>
              </a:ext>
            </a:extLst>
          </p:cNvPr>
          <p:cNvCxnSpPr>
            <a:cxnSpLocks noChangeShapeType="1"/>
            <a:stCxn id="22552" idx="2"/>
            <a:endCxn id="22556" idx="0"/>
          </p:cNvCxnSpPr>
          <p:nvPr/>
        </p:nvCxnSpPr>
        <p:spPr bwMode="auto">
          <a:xfrm rot="16200000" flipH="1">
            <a:off x="7810500" y="2133600"/>
            <a:ext cx="723900" cy="41910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67" name="AutoShape 39">
            <a:extLst>
              <a:ext uri="{FF2B5EF4-FFF2-40B4-BE49-F238E27FC236}">
                <a16:creationId xmlns:a16="http://schemas.microsoft.com/office/drawing/2014/main" id="{521065FF-1AD6-43F4-818B-6B97BECA2A16}"/>
              </a:ext>
            </a:extLst>
          </p:cNvPr>
          <p:cNvCxnSpPr>
            <a:cxnSpLocks noChangeShapeType="1"/>
            <a:stCxn id="22552" idx="2"/>
            <a:endCxn id="22557" idx="0"/>
          </p:cNvCxnSpPr>
          <p:nvPr/>
        </p:nvCxnSpPr>
        <p:spPr bwMode="auto">
          <a:xfrm rot="16200000" flipH="1">
            <a:off x="8210550" y="1733550"/>
            <a:ext cx="723900" cy="121920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68" name="AutoShape 40">
            <a:extLst>
              <a:ext uri="{FF2B5EF4-FFF2-40B4-BE49-F238E27FC236}">
                <a16:creationId xmlns:a16="http://schemas.microsoft.com/office/drawing/2014/main" id="{73BAD123-D735-4CCE-87DD-16E480E8B683}"/>
              </a:ext>
            </a:extLst>
          </p:cNvPr>
          <p:cNvSpPr>
            <a:spLocks/>
          </p:cNvSpPr>
          <p:nvPr/>
        </p:nvSpPr>
        <p:spPr bwMode="auto">
          <a:xfrm rot="16200000">
            <a:off x="4000500" y="2705100"/>
            <a:ext cx="304800" cy="4343400"/>
          </a:xfrm>
          <a:prstGeom prst="leftBrace">
            <a:avLst>
              <a:gd name="adj1" fmla="val 11875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9" name="Text Box 41">
            <a:extLst>
              <a:ext uri="{FF2B5EF4-FFF2-40B4-BE49-F238E27FC236}">
                <a16:creationId xmlns:a16="http://schemas.microsoft.com/office/drawing/2014/main" id="{E7D543FE-61B6-479D-A850-98E12C62E7DA}"/>
              </a:ext>
            </a:extLst>
          </p:cNvPr>
          <p:cNvSpPr txBox="1">
            <a:spLocks noChangeArrowheads="1"/>
          </p:cNvSpPr>
          <p:nvPr/>
        </p:nvSpPr>
        <p:spPr bwMode="auto">
          <a:xfrm>
            <a:off x="3625850" y="5181600"/>
            <a:ext cx="1098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TW" altLang="en-US" sz="2400">
                <a:ea typeface="SimHei" panose="02010609060101010101" pitchFamily="49" charset="-122"/>
              </a:rPr>
              <a:t>希伯崙</a:t>
            </a:r>
          </a:p>
        </p:txBody>
      </p:sp>
      <p:sp>
        <p:nvSpPr>
          <p:cNvPr id="22570" name="AutoShape 42">
            <a:extLst>
              <a:ext uri="{FF2B5EF4-FFF2-40B4-BE49-F238E27FC236}">
                <a16:creationId xmlns:a16="http://schemas.microsoft.com/office/drawing/2014/main" id="{0ADD13E9-D17E-4FC6-A87F-E3D9FCB0F202}"/>
              </a:ext>
            </a:extLst>
          </p:cNvPr>
          <p:cNvSpPr>
            <a:spLocks/>
          </p:cNvSpPr>
          <p:nvPr/>
        </p:nvSpPr>
        <p:spPr bwMode="auto">
          <a:xfrm rot="16200000">
            <a:off x="8267700" y="3009900"/>
            <a:ext cx="304800" cy="3733800"/>
          </a:xfrm>
          <a:prstGeom prst="leftBrace">
            <a:avLst>
              <a:gd name="adj1" fmla="val 10208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1" name="Text Box 43">
            <a:extLst>
              <a:ext uri="{FF2B5EF4-FFF2-40B4-BE49-F238E27FC236}">
                <a16:creationId xmlns:a16="http://schemas.microsoft.com/office/drawing/2014/main" id="{18C70B13-3D46-46E8-8831-0D78B001366D}"/>
              </a:ext>
            </a:extLst>
          </p:cNvPr>
          <p:cNvSpPr txBox="1">
            <a:spLocks noChangeArrowheads="1"/>
          </p:cNvSpPr>
          <p:nvPr/>
        </p:nvSpPr>
        <p:spPr bwMode="auto">
          <a:xfrm>
            <a:off x="7740650" y="5181600"/>
            <a:ext cx="140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TW" altLang="en-US" sz="2400">
                <a:ea typeface="SimHei" panose="02010609060101010101" pitchFamily="49" charset="-122"/>
              </a:rPr>
              <a:t>耶路撒冷</a:t>
            </a:r>
          </a:p>
        </p:txBody>
      </p:sp>
      <p:sp>
        <p:nvSpPr>
          <p:cNvPr id="22572" name="Rectangle 44">
            <a:extLst>
              <a:ext uri="{FF2B5EF4-FFF2-40B4-BE49-F238E27FC236}">
                <a16:creationId xmlns:a16="http://schemas.microsoft.com/office/drawing/2014/main" id="{79EF5A75-33EF-4F42-B61E-6EF39E7653EC}"/>
              </a:ext>
            </a:extLst>
          </p:cNvPr>
          <p:cNvSpPr>
            <a:spLocks noChangeArrowheads="1"/>
          </p:cNvSpPr>
          <p:nvPr/>
        </p:nvSpPr>
        <p:spPr bwMode="auto">
          <a:xfrm>
            <a:off x="9753600" y="2705100"/>
            <a:ext cx="533400" cy="182880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400">
                <a:ea typeface="SimHei" panose="02010609060101010101" pitchFamily="49" charset="-122"/>
              </a:rPr>
              <a:t>另</a:t>
            </a:r>
          </a:p>
          <a:p>
            <a:pPr algn="ctr"/>
            <a:r>
              <a:rPr lang="zh-TW" altLang="en-US" sz="2400">
                <a:ea typeface="SimHei" panose="02010609060101010101" pitchFamily="49" charset="-122"/>
              </a:rPr>
              <a:t>外</a:t>
            </a:r>
          </a:p>
          <a:p>
            <a:pPr algn="ctr"/>
            <a:r>
              <a:rPr lang="zh-TW" altLang="en-US" sz="2400">
                <a:ea typeface="SimHei" panose="02010609060101010101" pitchFamily="49" charset="-122"/>
              </a:rPr>
              <a:t>九</a:t>
            </a:r>
          </a:p>
          <a:p>
            <a:pPr algn="ctr"/>
            <a:r>
              <a:rPr lang="zh-TW" altLang="en-US" sz="2400">
                <a:ea typeface="SimHei" panose="02010609060101010101" pitchFamily="49" charset="-122"/>
              </a:rPr>
              <a:t>人</a:t>
            </a:r>
          </a:p>
        </p:txBody>
      </p:sp>
      <p:sp>
        <p:nvSpPr>
          <p:cNvPr id="22573" name="Rectangle 45">
            <a:extLst>
              <a:ext uri="{FF2B5EF4-FFF2-40B4-BE49-F238E27FC236}">
                <a16:creationId xmlns:a16="http://schemas.microsoft.com/office/drawing/2014/main" id="{BAC2E849-A70D-4671-B4EC-CBFE42252A0B}"/>
              </a:ext>
            </a:extLst>
          </p:cNvPr>
          <p:cNvSpPr>
            <a:spLocks noChangeArrowheads="1"/>
          </p:cNvSpPr>
          <p:nvPr/>
        </p:nvSpPr>
        <p:spPr bwMode="auto">
          <a:xfrm>
            <a:off x="9753600" y="533400"/>
            <a:ext cx="533400" cy="1447800"/>
          </a:xfrm>
          <a:prstGeom prst="rect">
            <a:avLst/>
          </a:prstGeom>
          <a:blipFill dpi="0" rotWithShape="1">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400">
                <a:ea typeface="SimHei" panose="02010609060101010101" pitchFamily="49" charset="-122"/>
              </a:rPr>
              <a:t>其</a:t>
            </a:r>
          </a:p>
          <a:p>
            <a:pPr algn="ctr"/>
            <a:r>
              <a:rPr lang="zh-TW" altLang="en-US" sz="2400">
                <a:ea typeface="SimHei" panose="02010609060101010101" pitchFamily="49" charset="-122"/>
              </a:rPr>
              <a:t>他</a:t>
            </a:r>
          </a:p>
          <a:p>
            <a:pPr algn="ctr"/>
            <a:r>
              <a:rPr lang="zh-TW" altLang="en-US" sz="2400">
                <a:ea typeface="SimHei" panose="02010609060101010101" pitchFamily="49" charset="-122"/>
              </a:rPr>
              <a:t>妻</a:t>
            </a:r>
          </a:p>
        </p:txBody>
      </p:sp>
      <p:cxnSp>
        <p:nvCxnSpPr>
          <p:cNvPr id="22574" name="AutoShape 46">
            <a:extLst>
              <a:ext uri="{FF2B5EF4-FFF2-40B4-BE49-F238E27FC236}">
                <a16:creationId xmlns:a16="http://schemas.microsoft.com/office/drawing/2014/main" id="{BD1F5F06-4831-4611-9FA6-D27C61EAB042}"/>
              </a:ext>
            </a:extLst>
          </p:cNvPr>
          <p:cNvCxnSpPr>
            <a:cxnSpLocks noChangeShapeType="1"/>
            <a:stCxn id="22573" idx="2"/>
            <a:endCxn id="22572" idx="0"/>
          </p:cNvCxnSpPr>
          <p:nvPr/>
        </p:nvCxnSpPr>
        <p:spPr bwMode="auto">
          <a:xfrm rot="5400000">
            <a:off x="9658350" y="2343150"/>
            <a:ext cx="7239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75" name="Rectangle 47">
            <a:extLst>
              <a:ext uri="{FF2B5EF4-FFF2-40B4-BE49-F238E27FC236}">
                <a16:creationId xmlns:a16="http://schemas.microsoft.com/office/drawing/2014/main" id="{72243F6B-BF43-4623-B305-4042CF5CD489}"/>
              </a:ext>
            </a:extLst>
          </p:cNvPr>
          <p:cNvSpPr>
            <a:spLocks noChangeArrowheads="1"/>
          </p:cNvSpPr>
          <p:nvPr/>
        </p:nvSpPr>
        <p:spPr bwMode="auto">
          <a:xfrm>
            <a:off x="1981200" y="2705100"/>
            <a:ext cx="533400" cy="18288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400">
                <a:ea typeface="SimHei" panose="02010609060101010101" pitchFamily="49" charset="-122"/>
              </a:rPr>
              <a:t>暗</a:t>
            </a:r>
          </a:p>
          <a:p>
            <a:pPr algn="ctr"/>
            <a:r>
              <a:rPr lang="zh-TW" altLang="en-US" sz="2400">
                <a:ea typeface="SimHei" panose="02010609060101010101" pitchFamily="49" charset="-122"/>
              </a:rPr>
              <a:t>嫩</a:t>
            </a:r>
          </a:p>
        </p:txBody>
      </p:sp>
      <p:sp>
        <p:nvSpPr>
          <p:cNvPr id="22576" name="Rectangle 48">
            <a:extLst>
              <a:ext uri="{FF2B5EF4-FFF2-40B4-BE49-F238E27FC236}">
                <a16:creationId xmlns:a16="http://schemas.microsoft.com/office/drawing/2014/main" id="{77376BB0-8F55-450C-9319-42571FCCAC5D}"/>
              </a:ext>
            </a:extLst>
          </p:cNvPr>
          <p:cNvSpPr>
            <a:spLocks noChangeArrowheads="1"/>
          </p:cNvSpPr>
          <p:nvPr/>
        </p:nvSpPr>
        <p:spPr bwMode="auto">
          <a:xfrm>
            <a:off x="2743200" y="2705100"/>
            <a:ext cx="533400" cy="18288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400">
                <a:ea typeface="SimHei" panose="02010609060101010101" pitchFamily="49" charset="-122"/>
              </a:rPr>
              <a:t>以</a:t>
            </a:r>
          </a:p>
          <a:p>
            <a:pPr algn="ctr"/>
            <a:r>
              <a:rPr lang="zh-TW" altLang="en-US" sz="2400">
                <a:ea typeface="SimHei" panose="02010609060101010101" pitchFamily="49" charset="-122"/>
              </a:rPr>
              <a:t>利</a:t>
            </a:r>
          </a:p>
          <a:p>
            <a:pPr algn="ctr"/>
            <a:r>
              <a:rPr lang="zh-TW" altLang="en-US" sz="2400">
                <a:ea typeface="SimHei" panose="02010609060101010101" pitchFamily="49" charset="-122"/>
              </a:rPr>
              <a:t>押</a:t>
            </a:r>
          </a:p>
        </p:txBody>
      </p:sp>
      <p:sp>
        <p:nvSpPr>
          <p:cNvPr id="22577" name="Rectangle 49">
            <a:extLst>
              <a:ext uri="{FF2B5EF4-FFF2-40B4-BE49-F238E27FC236}">
                <a16:creationId xmlns:a16="http://schemas.microsoft.com/office/drawing/2014/main" id="{883B524B-8186-4F5E-A9B8-84EF67642E7E}"/>
              </a:ext>
            </a:extLst>
          </p:cNvPr>
          <p:cNvSpPr>
            <a:spLocks noChangeArrowheads="1"/>
          </p:cNvSpPr>
          <p:nvPr/>
        </p:nvSpPr>
        <p:spPr bwMode="auto">
          <a:xfrm>
            <a:off x="3505200" y="2705100"/>
            <a:ext cx="533400" cy="1828800"/>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400">
                <a:ea typeface="SimHei" panose="02010609060101010101" pitchFamily="49" charset="-122"/>
              </a:rPr>
              <a:t>押</a:t>
            </a:r>
          </a:p>
          <a:p>
            <a:pPr algn="ctr"/>
            <a:r>
              <a:rPr lang="zh-TW" altLang="en-US" sz="2400">
                <a:ea typeface="SimHei" panose="02010609060101010101" pitchFamily="49" charset="-122"/>
              </a:rPr>
              <a:t>沙</a:t>
            </a:r>
          </a:p>
          <a:p>
            <a:pPr algn="ctr"/>
            <a:r>
              <a:rPr lang="zh-TW" altLang="en-US" sz="2400">
                <a:ea typeface="SimHei" panose="02010609060101010101" pitchFamily="49" charset="-122"/>
              </a:rPr>
              <a:t>龍</a:t>
            </a:r>
          </a:p>
        </p:txBody>
      </p:sp>
      <p:sp>
        <p:nvSpPr>
          <p:cNvPr id="22578" name="Rectangle 50">
            <a:extLst>
              <a:ext uri="{FF2B5EF4-FFF2-40B4-BE49-F238E27FC236}">
                <a16:creationId xmlns:a16="http://schemas.microsoft.com/office/drawing/2014/main" id="{3B00F5B7-E635-45E7-A6CC-5F87CE90187D}"/>
              </a:ext>
            </a:extLst>
          </p:cNvPr>
          <p:cNvSpPr>
            <a:spLocks noChangeArrowheads="1"/>
          </p:cNvSpPr>
          <p:nvPr/>
        </p:nvSpPr>
        <p:spPr bwMode="auto">
          <a:xfrm>
            <a:off x="4267200" y="2705100"/>
            <a:ext cx="533400" cy="1828800"/>
          </a:xfrm>
          <a:prstGeom prst="rect">
            <a:avLst/>
          </a:prstGeom>
          <a:blipFill dpi="0" rotWithShape="1">
            <a:blip r:embed="rId4"/>
            <a:srcRect/>
            <a:tile tx="0" ty="0" sx="100000" sy="100000" flip="none" algn="tl"/>
          </a:bli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400">
                <a:ea typeface="SimHei" panose="02010609060101010101" pitchFamily="49" charset="-122"/>
              </a:rPr>
              <a:t>亞</a:t>
            </a:r>
          </a:p>
          <a:p>
            <a:pPr algn="ctr"/>
            <a:r>
              <a:rPr lang="zh-TW" altLang="en-US" sz="2400">
                <a:ea typeface="SimHei" panose="02010609060101010101" pitchFamily="49" charset="-122"/>
              </a:rPr>
              <a:t>多</a:t>
            </a:r>
          </a:p>
          <a:p>
            <a:pPr algn="ctr"/>
            <a:r>
              <a:rPr lang="zh-TW" altLang="en-US" sz="2400">
                <a:ea typeface="SimHei" panose="02010609060101010101" pitchFamily="49" charset="-122"/>
              </a:rPr>
              <a:t>尼</a:t>
            </a:r>
          </a:p>
          <a:p>
            <a:pPr algn="ctr"/>
            <a:r>
              <a:rPr lang="zh-TW" altLang="en-US" sz="2400">
                <a:ea typeface="SimHei" panose="02010609060101010101" pitchFamily="49" charset="-122"/>
              </a:rPr>
              <a:t>雅</a:t>
            </a:r>
          </a:p>
        </p:txBody>
      </p:sp>
    </p:spTree>
    <p:extLst>
      <p:ext uri="{BB962C8B-B14F-4D97-AF65-F5344CB8AC3E}">
        <p14:creationId xmlns:p14="http://schemas.microsoft.com/office/powerpoint/2010/main" val="4005452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5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5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5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5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5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5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55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55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55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55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56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56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56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563"/>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2256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56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578"/>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57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57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2577"/>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55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255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255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255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255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256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256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256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256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257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257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2574"/>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nodeType="clickEffect">
                                  <p:stCondLst>
                                    <p:cond delay="0"/>
                                  </p:stCondLst>
                                  <p:childTnLst>
                                    <p:set>
                                      <p:cBhvr>
                                        <p:cTn id="88" dur="1" fill="hold">
                                          <p:stCondLst>
                                            <p:cond delay="0"/>
                                          </p:stCondLst>
                                        </p:cTn>
                                        <p:tgtEl>
                                          <p:spTgt spid="2257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25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0" grpId="0" animBg="1"/>
      <p:bldP spid="22541" grpId="0" animBg="1"/>
      <p:bldP spid="22542" grpId="0" animBg="1"/>
      <p:bldP spid="22543" grpId="0" animBg="1"/>
      <p:bldP spid="22544" grpId="0" animBg="1"/>
      <p:bldP spid="22545" grpId="0" animBg="1"/>
      <p:bldP spid="22546" grpId="0" animBg="1"/>
      <p:bldP spid="22547" grpId="0" animBg="1"/>
      <p:bldP spid="22548" grpId="0" animBg="1"/>
      <p:bldP spid="22549" grpId="0" animBg="1"/>
      <p:bldP spid="22550" grpId="0" animBg="1"/>
      <p:bldP spid="22551" grpId="0" animBg="1"/>
      <p:bldP spid="22552" grpId="0" animBg="1"/>
      <p:bldP spid="22553" grpId="0" animBg="1"/>
      <p:bldP spid="22555" grpId="0" animBg="1"/>
      <p:bldP spid="22556" grpId="0" animBg="1"/>
      <p:bldP spid="22557" grpId="0" animBg="1"/>
      <p:bldP spid="22569" grpId="0"/>
      <p:bldP spid="22571" grpId="0"/>
      <p:bldP spid="22572" grpId="0" animBg="1"/>
      <p:bldP spid="22573" grpId="0" animBg="1"/>
      <p:bldP spid="22575" grpId="0" animBg="1"/>
      <p:bldP spid="22576" grpId="0" animBg="1"/>
      <p:bldP spid="22577" grpId="0" animBg="1"/>
      <p:bldP spid="2257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64E7C-C31F-EF48-8AD0-4E312F2547CC}"/>
              </a:ext>
            </a:extLst>
          </p:cNvPr>
          <p:cNvSpPr>
            <a:spLocks noGrp="1"/>
          </p:cNvSpPr>
          <p:nvPr>
            <p:ph type="title"/>
          </p:nvPr>
        </p:nvSpPr>
        <p:spPr>
          <a:xfrm>
            <a:off x="862485" y="422910"/>
            <a:ext cx="9961725" cy="605790"/>
          </a:xfrm>
        </p:spPr>
        <p:txBody>
          <a:bodyPr>
            <a:normAutofit/>
          </a:bodyPr>
          <a:lstStyle/>
          <a:p>
            <a:r>
              <a:rPr lang="zh-TW" altLang="en-US" b="1" dirty="0"/>
              <a:t>列王記上、下</a:t>
            </a:r>
            <a:endParaRPr kumimoji="1" lang="zh-TW" altLang="en-US" dirty="0"/>
          </a:p>
        </p:txBody>
      </p:sp>
      <p:sp>
        <p:nvSpPr>
          <p:cNvPr id="4" name="Slide Number Placeholder 3">
            <a:extLst>
              <a:ext uri="{FF2B5EF4-FFF2-40B4-BE49-F238E27FC236}">
                <a16:creationId xmlns:a16="http://schemas.microsoft.com/office/drawing/2014/main" id="{47BADE3C-6890-DC4E-BD13-2561EF954E4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ABEB98-37D1-5C49-827F-EF87AC176EB7}" type="slidenum">
              <a:rPr kumimoji="0" lang="en-US" sz="1200" b="0" i="0" u="none" strike="noStrike" kern="1200" cap="none" spc="0" normalizeH="0" baseline="0" noProof="0" smtClean="0">
                <a:ln>
                  <a:noFill/>
                </a:ln>
                <a:solidFill>
                  <a:srgbClr val="455F51"/>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455F51"/>
              </a:solidFill>
              <a:effectLst/>
              <a:uLnTx/>
              <a:uFillTx/>
              <a:latin typeface="Franklin Gothic Book" panose="020B0503020102020204"/>
              <a:ea typeface="+mn-ea"/>
              <a:cs typeface="+mn-cs"/>
            </a:endParaRPr>
          </a:p>
        </p:txBody>
      </p:sp>
      <p:sp>
        <p:nvSpPr>
          <p:cNvPr id="6" name="Content Placeholder 5">
            <a:extLst>
              <a:ext uri="{FF2B5EF4-FFF2-40B4-BE49-F238E27FC236}">
                <a16:creationId xmlns:a16="http://schemas.microsoft.com/office/drawing/2014/main" id="{9C12E3B7-1500-F542-B77C-E2896A458A46}"/>
              </a:ext>
            </a:extLst>
          </p:cNvPr>
          <p:cNvSpPr>
            <a:spLocks noGrp="1"/>
          </p:cNvSpPr>
          <p:nvPr>
            <p:ph idx="1"/>
          </p:nvPr>
        </p:nvSpPr>
        <p:spPr>
          <a:xfrm>
            <a:off x="1005840" y="1657349"/>
            <a:ext cx="10705995" cy="5019023"/>
          </a:xfrm>
        </p:spPr>
        <p:txBody>
          <a:bodyPr>
            <a:normAutofit/>
          </a:bodyPr>
          <a:lstStyle/>
          <a:p>
            <a:pPr marL="0" indent="0">
              <a:buNone/>
            </a:pPr>
            <a:r>
              <a:rPr kumimoji="1" lang="zh-TW" altLang="en-US" dirty="0">
                <a:solidFill>
                  <a:srgbClr val="0432FF"/>
                </a:solidFill>
              </a:rPr>
              <a:t>觀察與分析</a:t>
            </a:r>
            <a:endParaRPr kumimoji="1" lang="en-US" altLang="zh-TW" dirty="0">
              <a:solidFill>
                <a:srgbClr val="0432FF"/>
              </a:solidFill>
            </a:endParaRPr>
          </a:p>
          <a:p>
            <a:pPr marL="0" indent="0">
              <a:buNone/>
            </a:pPr>
            <a:r>
              <a:rPr lang="zh-TW" altLang="en-US" b="1" i="0" dirty="0">
                <a:solidFill>
                  <a:schemeClr val="accent3">
                    <a:lumMod val="50000"/>
                  </a:schemeClr>
                </a:solidFill>
                <a:effectLst/>
                <a:latin typeface="PMingLiU" panose="02020500000000000000" pitchFamily="18" charset="-120"/>
                <a:ea typeface="PMingLiU" panose="02020500000000000000" pitchFamily="18" charset="-120"/>
              </a:rPr>
              <a:t>為什麼亞多尼雅要篡奪王位？</a:t>
            </a:r>
            <a:endParaRPr lang="en-US" altLang="zh-TW" b="1" i="0" dirty="0">
              <a:solidFill>
                <a:schemeClr val="accent3">
                  <a:lumMod val="50000"/>
                </a:schemeClr>
              </a:solidFill>
              <a:effectLst/>
              <a:latin typeface="PMingLiU" panose="02020500000000000000" pitchFamily="18" charset="-120"/>
              <a:ea typeface="PMingLiU" panose="02020500000000000000" pitchFamily="18" charset="-120"/>
            </a:endParaRPr>
          </a:p>
          <a:p>
            <a:r>
              <a:rPr lang="zh-TW" altLang="en-US" b="0" i="0" dirty="0">
                <a:solidFill>
                  <a:schemeClr val="accent3">
                    <a:lumMod val="50000"/>
                  </a:schemeClr>
                </a:solidFill>
                <a:effectLst/>
                <a:latin typeface="PMingLiU" panose="02020500000000000000" pitchFamily="18" charset="-120"/>
                <a:ea typeface="PMingLiU" panose="02020500000000000000" pitchFamily="18" charset="-120"/>
              </a:rPr>
              <a:t>自尊，說：</a:t>
            </a:r>
            <a:r>
              <a:rPr lang="en-US" altLang="zh-TW" b="0" i="0" dirty="0">
                <a:solidFill>
                  <a:schemeClr val="accent3">
                    <a:lumMod val="50000"/>
                  </a:schemeClr>
                </a:solidFill>
                <a:effectLst/>
                <a:latin typeface="PMingLiU" panose="02020500000000000000" pitchFamily="18" charset="-120"/>
                <a:ea typeface="PMingLiU" panose="02020500000000000000" pitchFamily="18" charset="-120"/>
              </a:rPr>
              <a:t>'</a:t>
            </a:r>
            <a:r>
              <a:rPr lang="zh-TW" altLang="en-US" b="0" i="0" dirty="0">
                <a:solidFill>
                  <a:schemeClr val="accent3">
                    <a:lumMod val="50000"/>
                  </a:schemeClr>
                </a:solidFill>
                <a:effectLst/>
                <a:latin typeface="PMingLiU" panose="02020500000000000000" pitchFamily="18" charset="-120"/>
                <a:ea typeface="PMingLiU" panose="02020500000000000000" pitchFamily="18" charset="-120"/>
              </a:rPr>
              <a:t>我必作王。</a:t>
            </a:r>
            <a:r>
              <a:rPr lang="en-US" altLang="zh-TW" b="0" i="0" dirty="0">
                <a:solidFill>
                  <a:schemeClr val="accent3">
                    <a:lumMod val="50000"/>
                  </a:schemeClr>
                </a:solidFill>
                <a:effectLst/>
                <a:latin typeface="PMingLiU" panose="02020500000000000000" pitchFamily="18" charset="-120"/>
                <a:ea typeface="PMingLiU" panose="02020500000000000000" pitchFamily="18" charset="-120"/>
              </a:rPr>
              <a:t>'”</a:t>
            </a:r>
            <a:r>
              <a:rPr lang="zh-TW" altLang="en-US" b="0" i="0" dirty="0">
                <a:solidFill>
                  <a:schemeClr val="accent3">
                    <a:lumMod val="50000"/>
                  </a:schemeClr>
                </a:solidFill>
                <a:effectLst/>
                <a:latin typeface="PMingLiU" panose="02020500000000000000" pitchFamily="18" charset="-120"/>
                <a:ea typeface="PMingLiU" panose="02020500000000000000" pitchFamily="18" charset="-120"/>
              </a:rPr>
              <a:t>（第</a:t>
            </a:r>
            <a:r>
              <a:rPr lang="en-US" altLang="zh-TW" b="0" i="0" dirty="0">
                <a:solidFill>
                  <a:schemeClr val="accent3">
                    <a:lumMod val="50000"/>
                  </a:schemeClr>
                </a:solidFill>
                <a:effectLst/>
                <a:latin typeface="PMingLiU" panose="02020500000000000000" pitchFamily="18" charset="-120"/>
                <a:ea typeface="PMingLiU" panose="02020500000000000000" pitchFamily="18" charset="-120"/>
              </a:rPr>
              <a:t>5</a:t>
            </a:r>
            <a:r>
              <a:rPr lang="zh-TW" altLang="en-US" b="0" i="0" dirty="0">
                <a:solidFill>
                  <a:schemeClr val="accent3">
                    <a:lumMod val="50000"/>
                  </a:schemeClr>
                </a:solidFill>
                <a:effectLst/>
                <a:latin typeface="PMingLiU" panose="02020500000000000000" pitchFamily="18" charset="-120"/>
                <a:ea typeface="PMingLiU" panose="02020500000000000000" pitchFamily="18" charset="-120"/>
              </a:rPr>
              <a:t>節）</a:t>
            </a:r>
            <a:endParaRPr lang="en-US" altLang="zh-TW" b="0" i="0" dirty="0">
              <a:solidFill>
                <a:schemeClr val="accent3">
                  <a:lumMod val="50000"/>
                </a:schemeClr>
              </a:solidFill>
              <a:effectLst/>
              <a:latin typeface="PMingLiU" panose="02020500000000000000" pitchFamily="18" charset="-120"/>
              <a:ea typeface="PMingLiU" panose="02020500000000000000" pitchFamily="18" charset="-120"/>
            </a:endParaRPr>
          </a:p>
          <a:p>
            <a:r>
              <a:rPr lang="zh-TW" altLang="en-US" b="0" i="0" dirty="0">
                <a:solidFill>
                  <a:schemeClr val="accent3">
                    <a:lumMod val="50000"/>
                  </a:schemeClr>
                </a:solidFill>
                <a:effectLst/>
                <a:latin typeface="PMingLiU" panose="02020500000000000000" pitchFamily="18" charset="-120"/>
                <a:ea typeface="PMingLiU" panose="02020500000000000000" pitchFamily="18" charset="-120"/>
              </a:rPr>
              <a:t>代上二十三：</a:t>
            </a:r>
            <a:r>
              <a:rPr lang="en-US" altLang="zh-TW" b="0" i="0" dirty="0">
                <a:solidFill>
                  <a:schemeClr val="accent3">
                    <a:lumMod val="50000"/>
                  </a:schemeClr>
                </a:solidFill>
                <a:effectLst/>
                <a:latin typeface="PMingLiU" panose="02020500000000000000" pitchFamily="18" charset="-120"/>
                <a:ea typeface="PMingLiU" panose="02020500000000000000" pitchFamily="18" charset="-120"/>
              </a:rPr>
              <a:t>1</a:t>
            </a:r>
            <a:r>
              <a:rPr lang="zh-TW" altLang="en-US" b="0" i="0" dirty="0">
                <a:solidFill>
                  <a:schemeClr val="accent3">
                    <a:lumMod val="50000"/>
                  </a:schemeClr>
                </a:solidFill>
                <a:effectLst/>
                <a:latin typeface="PMingLiU" panose="02020500000000000000" pitchFamily="18" charset="-120"/>
                <a:ea typeface="PMingLiU" panose="02020500000000000000" pitchFamily="18" charset="-120"/>
              </a:rPr>
              <a:t>甚至說：“大衛年紀老邁，日子滿足，就立他兒子所羅門作以色列的王。”現在亞多尼雅是招兵買馬，要在所羅門正式登基之前，謀朝篡位。</a:t>
            </a:r>
            <a:endParaRPr lang="en-US" altLang="zh-TW" dirty="0">
              <a:solidFill>
                <a:schemeClr val="accent3">
                  <a:lumMod val="50000"/>
                </a:schemeClr>
              </a:solidFill>
              <a:latin typeface="PMingLiU" panose="02020500000000000000" pitchFamily="18" charset="-120"/>
              <a:ea typeface="PMingLiU" panose="02020500000000000000" pitchFamily="18" charset="-120"/>
            </a:endParaRPr>
          </a:p>
          <a:p>
            <a:r>
              <a:rPr lang="zh-TW" altLang="en-US" b="0" i="0" dirty="0">
                <a:solidFill>
                  <a:schemeClr val="accent3">
                    <a:lumMod val="50000"/>
                  </a:schemeClr>
                </a:solidFill>
                <a:effectLst/>
                <a:latin typeface="PMingLiU" panose="02020500000000000000" pitchFamily="18" charset="-120"/>
                <a:ea typeface="PMingLiU" panose="02020500000000000000" pitchFamily="18" charset="-120"/>
              </a:rPr>
              <a:t>“他父親素來沒有使他憂悶，說：</a:t>
            </a:r>
            <a:r>
              <a:rPr lang="en-US" altLang="zh-TW" b="0" i="0" dirty="0">
                <a:solidFill>
                  <a:schemeClr val="accent3">
                    <a:lumMod val="50000"/>
                  </a:schemeClr>
                </a:solidFill>
                <a:effectLst/>
                <a:latin typeface="PMingLiU" panose="02020500000000000000" pitchFamily="18" charset="-120"/>
                <a:ea typeface="PMingLiU" panose="02020500000000000000" pitchFamily="18" charset="-120"/>
              </a:rPr>
              <a:t>'</a:t>
            </a:r>
            <a:r>
              <a:rPr lang="zh-TW" altLang="en-US" b="0" i="0" dirty="0">
                <a:solidFill>
                  <a:schemeClr val="accent3">
                    <a:lumMod val="50000"/>
                  </a:schemeClr>
                </a:solidFill>
                <a:effectLst/>
                <a:latin typeface="PMingLiU" panose="02020500000000000000" pitchFamily="18" charset="-120"/>
                <a:ea typeface="PMingLiU" panose="02020500000000000000" pitchFamily="18" charset="-120"/>
              </a:rPr>
              <a:t>你是做什麼呢？</a:t>
            </a:r>
            <a:r>
              <a:rPr lang="en-US" altLang="zh-TW" b="0" i="0" dirty="0">
                <a:solidFill>
                  <a:schemeClr val="accent3">
                    <a:lumMod val="50000"/>
                  </a:schemeClr>
                </a:solidFill>
                <a:effectLst/>
                <a:latin typeface="PMingLiU" panose="02020500000000000000" pitchFamily="18" charset="-120"/>
                <a:ea typeface="PMingLiU" panose="02020500000000000000" pitchFamily="18" charset="-120"/>
              </a:rPr>
              <a:t>'</a:t>
            </a:r>
            <a:r>
              <a:rPr lang="zh-TW" altLang="en-US" b="0" i="0" dirty="0">
                <a:solidFill>
                  <a:schemeClr val="accent3">
                    <a:lumMod val="50000"/>
                  </a:schemeClr>
                </a:solidFill>
                <a:effectLst/>
                <a:latin typeface="PMingLiU" panose="02020500000000000000" pitchFamily="18" charset="-120"/>
                <a:ea typeface="PMingLiU" panose="02020500000000000000" pitchFamily="18" charset="-120"/>
              </a:rPr>
              <a:t>他甚俊美，生在押沙龍</a:t>
            </a:r>
            <a:r>
              <a:rPr lang="en-US" altLang="zh-TW" b="0" i="0" dirty="0">
                <a:solidFill>
                  <a:schemeClr val="accent3">
                    <a:lumMod val="50000"/>
                  </a:schemeClr>
                </a:solidFill>
                <a:effectLst/>
                <a:latin typeface="PMingLiU" panose="02020500000000000000" pitchFamily="18" charset="-120"/>
                <a:ea typeface="PMingLiU" panose="02020500000000000000" pitchFamily="18" charset="-120"/>
              </a:rPr>
              <a:t>(Absalom)</a:t>
            </a:r>
            <a:r>
              <a:rPr lang="zh-TW" altLang="en-US" b="0" i="0" dirty="0">
                <a:solidFill>
                  <a:schemeClr val="accent3">
                    <a:lumMod val="50000"/>
                  </a:schemeClr>
                </a:solidFill>
                <a:effectLst/>
                <a:latin typeface="PMingLiU" panose="02020500000000000000" pitchFamily="18" charset="-120"/>
                <a:ea typeface="PMingLiU" panose="02020500000000000000" pitchFamily="18" charset="-120"/>
              </a:rPr>
              <a:t>之後。”</a:t>
            </a:r>
            <a:r>
              <a:rPr lang="en-US" altLang="zh-TW" b="0" i="0" dirty="0">
                <a:solidFill>
                  <a:schemeClr val="accent3">
                    <a:lumMod val="50000"/>
                  </a:schemeClr>
                </a:solidFill>
                <a:effectLst/>
                <a:latin typeface="PMingLiU" panose="02020500000000000000" pitchFamily="18" charset="-120"/>
                <a:ea typeface="PMingLiU" panose="02020500000000000000" pitchFamily="18" charset="-120"/>
              </a:rPr>
              <a:t>-- 《</a:t>
            </a:r>
            <a:r>
              <a:rPr lang="zh-TW" altLang="en-US" b="0" i="0" dirty="0">
                <a:solidFill>
                  <a:schemeClr val="accent3">
                    <a:lumMod val="50000"/>
                  </a:schemeClr>
                </a:solidFill>
                <a:effectLst/>
                <a:latin typeface="PMingLiU" panose="02020500000000000000" pitchFamily="18" charset="-120"/>
                <a:ea typeface="PMingLiU" panose="02020500000000000000" pitchFamily="18" charset="-120"/>
              </a:rPr>
              <a:t>新譯本</a:t>
            </a:r>
            <a:r>
              <a:rPr lang="en-US" altLang="zh-TW" b="0" i="0" dirty="0">
                <a:solidFill>
                  <a:schemeClr val="accent3">
                    <a:lumMod val="50000"/>
                  </a:schemeClr>
                </a:solidFill>
                <a:effectLst/>
                <a:latin typeface="PMingLiU" panose="02020500000000000000" pitchFamily="18" charset="-120"/>
                <a:ea typeface="PMingLiU" panose="02020500000000000000" pitchFamily="18" charset="-120"/>
              </a:rPr>
              <a:t>》</a:t>
            </a:r>
            <a:r>
              <a:rPr lang="zh-TW" altLang="en-US" b="0" i="0" dirty="0">
                <a:solidFill>
                  <a:schemeClr val="accent3">
                    <a:lumMod val="50000"/>
                  </a:schemeClr>
                </a:solidFill>
                <a:effectLst/>
                <a:latin typeface="PMingLiU" panose="02020500000000000000" pitchFamily="18" charset="-120"/>
                <a:ea typeface="PMingLiU" panose="02020500000000000000" pitchFamily="18" charset="-120"/>
              </a:rPr>
              <a:t>作：“他的父親從來沒有責難他說∶ 「你為什麼這樣作呢？」他的容貌也很英俊，他是在押沙龍之後生的。</a:t>
            </a:r>
            <a:r>
              <a:rPr lang="zh-TW" altLang="en-US" b="0" i="0" dirty="0">
                <a:solidFill>
                  <a:srgbClr val="000000"/>
                </a:solidFill>
                <a:effectLst/>
                <a:latin typeface="宋体" panose="02010600030101010101" pitchFamily="2" charset="-122"/>
                <a:ea typeface="宋体" panose="02010600030101010101" pitchFamily="2" charset="-122"/>
              </a:rPr>
              <a:t>”</a:t>
            </a:r>
            <a:endParaRPr kumimoji="1" lang="en-US" altLang="zh-TW" dirty="0">
              <a:solidFill>
                <a:srgbClr val="0432FF"/>
              </a:solidFill>
            </a:endParaRPr>
          </a:p>
        </p:txBody>
      </p:sp>
      <p:sp>
        <p:nvSpPr>
          <p:cNvPr id="3" name="Rectangle 2">
            <a:extLst>
              <a:ext uri="{FF2B5EF4-FFF2-40B4-BE49-F238E27FC236}">
                <a16:creationId xmlns:a16="http://schemas.microsoft.com/office/drawing/2014/main" id="{E7684A81-DB50-4644-8EF8-F1F3DA022E82}"/>
              </a:ext>
            </a:extLst>
          </p:cNvPr>
          <p:cNvSpPr/>
          <p:nvPr/>
        </p:nvSpPr>
        <p:spPr>
          <a:xfrm>
            <a:off x="5974813" y="3244334"/>
            <a:ext cx="24237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 </a:t>
            </a:r>
          </a:p>
        </p:txBody>
      </p:sp>
      <p:sp>
        <p:nvSpPr>
          <p:cNvPr id="5" name="Rectangle 4">
            <a:extLst>
              <a:ext uri="{FF2B5EF4-FFF2-40B4-BE49-F238E27FC236}">
                <a16:creationId xmlns:a16="http://schemas.microsoft.com/office/drawing/2014/main" id="{96BAB55E-AA05-6C4C-8291-60CE2CCC4BC1}"/>
              </a:ext>
            </a:extLst>
          </p:cNvPr>
          <p:cNvSpPr/>
          <p:nvPr/>
        </p:nvSpPr>
        <p:spPr>
          <a:xfrm>
            <a:off x="5974813" y="3244334"/>
            <a:ext cx="24237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rPr>
              <a:t> </a:t>
            </a:r>
          </a:p>
        </p:txBody>
      </p:sp>
    </p:spTree>
    <p:extLst>
      <p:ext uri="{BB962C8B-B14F-4D97-AF65-F5344CB8AC3E}">
        <p14:creationId xmlns:p14="http://schemas.microsoft.com/office/powerpoint/2010/main" val="2660683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8F988-AC94-482D-9BCF-62B48DF7ED11}"/>
              </a:ext>
            </a:extLst>
          </p:cNvPr>
          <p:cNvSpPr>
            <a:spLocks noGrp="1"/>
          </p:cNvSpPr>
          <p:nvPr>
            <p:ph type="title"/>
          </p:nvPr>
        </p:nvSpPr>
        <p:spPr>
          <a:xfrm>
            <a:off x="1371599" y="685800"/>
            <a:ext cx="9793111" cy="570506"/>
          </a:xfrm>
        </p:spPr>
        <p:txBody>
          <a:bodyPr>
            <a:normAutofit fontScale="90000"/>
          </a:bodyPr>
          <a:lstStyle/>
          <a:p>
            <a:r>
              <a:rPr lang="zh-TW" altLang="en-US" b="1" dirty="0"/>
              <a:t>列王記上                                        </a:t>
            </a:r>
            <a:r>
              <a:rPr lang="en-US" altLang="zh-TW" b="1" dirty="0"/>
              <a:t>1.10.2021 </a:t>
            </a:r>
            <a:endParaRPr lang="en-US" dirty="0"/>
          </a:p>
        </p:txBody>
      </p:sp>
      <p:sp>
        <p:nvSpPr>
          <p:cNvPr id="3" name="Content Placeholder 2">
            <a:extLst>
              <a:ext uri="{FF2B5EF4-FFF2-40B4-BE49-F238E27FC236}">
                <a16:creationId xmlns:a16="http://schemas.microsoft.com/office/drawing/2014/main" id="{BEBA67EC-B1F9-4A8F-BC37-DE5E45669396}"/>
              </a:ext>
            </a:extLst>
          </p:cNvPr>
          <p:cNvSpPr>
            <a:spLocks noGrp="1"/>
          </p:cNvSpPr>
          <p:nvPr>
            <p:ph idx="1"/>
          </p:nvPr>
        </p:nvSpPr>
        <p:spPr>
          <a:xfrm>
            <a:off x="1268234" y="1575601"/>
            <a:ext cx="9896476" cy="4752975"/>
          </a:xfrm>
        </p:spPr>
        <p:txBody>
          <a:bodyPr>
            <a:normAutofit/>
          </a:bodyPr>
          <a:lstStyle/>
          <a:p>
            <a:pPr marL="0" indent="0">
              <a:buNone/>
            </a:pPr>
            <a:r>
              <a:rPr lang="zh-TW" altLang="en-US" sz="2200" b="1" i="0" dirty="0">
                <a:solidFill>
                  <a:schemeClr val="accent2">
                    <a:lumMod val="50000"/>
                  </a:schemeClr>
                </a:solidFill>
                <a:effectLst/>
                <a:latin typeface="MingLiU" panose="02020509000000000000" pitchFamily="49" charset="-120"/>
                <a:ea typeface="MingLiU" panose="02020509000000000000" pitchFamily="49" charset="-120"/>
              </a:rPr>
              <a:t>大衛給所羅門的遺訓 王上</a:t>
            </a:r>
            <a:r>
              <a:rPr lang="zh-CN" altLang="en-US" sz="2200" b="1" i="0" dirty="0">
                <a:solidFill>
                  <a:schemeClr val="accent2">
                    <a:lumMod val="50000"/>
                  </a:schemeClr>
                </a:solidFill>
                <a:effectLst/>
                <a:latin typeface="MingLiU" panose="02020509000000000000" pitchFamily="49" charset="-120"/>
                <a:ea typeface="MingLiU" panose="02020509000000000000" pitchFamily="49" charset="-120"/>
              </a:rPr>
              <a:t>二：</a:t>
            </a:r>
            <a:r>
              <a:rPr lang="en-US" altLang="zh-CN" sz="2200" b="1" i="0" dirty="0">
                <a:solidFill>
                  <a:schemeClr val="accent2">
                    <a:lumMod val="50000"/>
                  </a:schemeClr>
                </a:solidFill>
                <a:effectLst/>
                <a:latin typeface="MingLiU" panose="02020509000000000000" pitchFamily="49" charset="-120"/>
                <a:ea typeface="MingLiU" panose="02020509000000000000" pitchFamily="49" charset="-120"/>
              </a:rPr>
              <a:t>1</a:t>
            </a:r>
            <a:r>
              <a:rPr lang="en-US" altLang="zh-TW" sz="2200" b="1" i="0" dirty="0">
                <a:solidFill>
                  <a:schemeClr val="accent2">
                    <a:lumMod val="50000"/>
                  </a:schemeClr>
                </a:solidFill>
                <a:effectLst/>
                <a:latin typeface="MingLiU" panose="02020509000000000000" pitchFamily="49" charset="-120"/>
                <a:ea typeface="MingLiU" panose="02020509000000000000" pitchFamily="49" charset="-120"/>
              </a:rPr>
              <a:t> -</a:t>
            </a:r>
            <a:r>
              <a:rPr lang="zh-TW" altLang="en-US" sz="2200" b="1" i="0" dirty="0">
                <a:solidFill>
                  <a:schemeClr val="accent2">
                    <a:lumMod val="50000"/>
                  </a:schemeClr>
                </a:solidFill>
                <a:effectLst/>
                <a:latin typeface="MingLiU" panose="02020509000000000000" pitchFamily="49" charset="-120"/>
                <a:ea typeface="MingLiU" panose="02020509000000000000" pitchFamily="49" charset="-120"/>
              </a:rPr>
              <a:t>二：</a:t>
            </a:r>
            <a:r>
              <a:rPr lang="en-US" altLang="zh-TW" sz="2200" b="1" i="0" dirty="0">
                <a:solidFill>
                  <a:schemeClr val="accent2">
                    <a:lumMod val="50000"/>
                  </a:schemeClr>
                </a:solidFill>
                <a:effectLst/>
                <a:latin typeface="MingLiU" panose="02020509000000000000" pitchFamily="49" charset="-120"/>
                <a:ea typeface="MingLiU" panose="02020509000000000000" pitchFamily="49" charset="-120"/>
              </a:rPr>
              <a:t>12</a:t>
            </a:r>
            <a:br>
              <a:rPr lang="zh-TW" altLang="en-US" sz="2200" b="1" dirty="0">
                <a:solidFill>
                  <a:schemeClr val="accent2">
                    <a:lumMod val="50000"/>
                  </a:schemeClr>
                </a:solidFill>
                <a:latin typeface="MingLiU" panose="02020509000000000000" pitchFamily="49" charset="-120"/>
                <a:ea typeface="MingLiU" panose="02020509000000000000" pitchFamily="49" charset="-120"/>
              </a:rPr>
            </a:br>
            <a:endParaRPr lang="en-US" altLang="zh-TW" sz="2200" b="1" dirty="0">
              <a:solidFill>
                <a:schemeClr val="accent2">
                  <a:lumMod val="50000"/>
                </a:schemeClr>
              </a:solidFill>
              <a:latin typeface="MingLiU" panose="02020509000000000000" pitchFamily="49" charset="-120"/>
              <a:ea typeface="MingLiU" panose="02020509000000000000" pitchFamily="49" charset="-120"/>
            </a:endParaRPr>
          </a:p>
          <a:p>
            <a:pPr marL="0" marR="0">
              <a:spcBef>
                <a:spcPts val="0"/>
              </a:spcBef>
              <a:spcAft>
                <a:spcPts val="0"/>
              </a:spcAft>
              <a:tabLst>
                <a:tab pos="228600" algn="l"/>
              </a:tabLst>
            </a:pPr>
            <a:r>
              <a:rPr lang="zh-TW" sz="2200" b="1" dirty="0">
                <a:solidFill>
                  <a:schemeClr val="accent2">
                    <a:lumMod val="50000"/>
                  </a:schemeClr>
                </a:solidFill>
                <a:effectLst/>
                <a:latin typeface="MingLiU" panose="02020509000000000000" pitchFamily="49" charset="-120"/>
                <a:ea typeface="MingLiU" panose="02020509000000000000" pitchFamily="49" charset="-120"/>
              </a:rPr>
              <a:t>大衛提醒所羅門兩個約：</a:t>
            </a:r>
            <a:r>
              <a:rPr lang="en-US" altLang="zh-TW" sz="2200" b="1" dirty="0">
                <a:solidFill>
                  <a:schemeClr val="accent2">
                    <a:lumMod val="50000"/>
                  </a:schemeClr>
                </a:solidFill>
                <a:effectLst/>
                <a:latin typeface="MingLiU" panose="02020509000000000000" pitchFamily="49" charset="-120"/>
                <a:ea typeface="MingLiU" panose="02020509000000000000" pitchFamily="49" charset="-120"/>
              </a:rPr>
              <a:t>(2:2-4)</a:t>
            </a:r>
            <a:endParaRPr lang="en-US" sz="2200" b="1" dirty="0">
              <a:solidFill>
                <a:schemeClr val="accent2">
                  <a:lumMod val="50000"/>
                </a:schemeClr>
              </a:solidFill>
              <a:effectLst/>
              <a:latin typeface="MingLiU" panose="02020509000000000000" pitchFamily="49" charset="-120"/>
              <a:ea typeface="MingLiU" panose="02020509000000000000" pitchFamily="49" charset="-120"/>
            </a:endParaRPr>
          </a:p>
          <a:p>
            <a:r>
              <a:rPr lang="zh-TW" sz="2200" b="1" dirty="0">
                <a:solidFill>
                  <a:schemeClr val="accent2">
                    <a:lumMod val="50000"/>
                  </a:schemeClr>
                </a:solidFill>
                <a:effectLst/>
                <a:latin typeface="MingLiU" panose="02020509000000000000" pitchFamily="49" charset="-120"/>
                <a:ea typeface="MingLiU" panose="02020509000000000000" pitchFamily="49" charset="-120"/>
                <a:cs typeface="Times New Roman" panose="02020603050405020304" pitchFamily="18" charset="0"/>
              </a:rPr>
              <a:t>如何處置：約押、巴西萊、基拉兒子示每</a:t>
            </a:r>
            <a:r>
              <a:rPr lang="en-US" altLang="zh-TW" sz="2200" b="1" dirty="0">
                <a:solidFill>
                  <a:schemeClr val="accent2">
                    <a:lumMod val="50000"/>
                  </a:schemeClr>
                </a:solidFill>
                <a:effectLst/>
                <a:latin typeface="MingLiU" panose="02020509000000000000" pitchFamily="49" charset="-120"/>
                <a:ea typeface="MingLiU" panose="02020509000000000000" pitchFamily="49" charset="-120"/>
                <a:cs typeface="Times New Roman" panose="02020603050405020304" pitchFamily="18" charset="0"/>
              </a:rPr>
              <a:t> (2:5-9)</a:t>
            </a:r>
            <a:endParaRPr lang="en-US" altLang="zh-TW" sz="2200" b="1" dirty="0">
              <a:solidFill>
                <a:schemeClr val="accent2">
                  <a:lumMod val="50000"/>
                </a:schemeClr>
              </a:solidFill>
              <a:latin typeface="MingLiU" panose="02020509000000000000" pitchFamily="49" charset="-120"/>
              <a:ea typeface="MingLiU" panose="02020509000000000000" pitchFamily="49" charset="-120"/>
              <a:cs typeface="Times New Roman" panose="02020603050405020304" pitchFamily="18" charset="0"/>
            </a:endParaRPr>
          </a:p>
          <a:p>
            <a:r>
              <a:rPr lang="zh-TW" sz="2200" b="1" dirty="0">
                <a:solidFill>
                  <a:schemeClr val="accent2">
                    <a:lumMod val="50000"/>
                  </a:schemeClr>
                </a:solidFill>
                <a:effectLst/>
                <a:latin typeface="MingLiU" panose="02020509000000000000" pitchFamily="49" charset="-120"/>
                <a:ea typeface="MingLiU" panose="02020509000000000000" pitchFamily="49" charset="-120"/>
                <a:cs typeface="Times New Roman" panose="02020603050405020304" pitchFamily="18" charset="0"/>
              </a:rPr>
              <a:t>所羅門穩固地成為新君王（</a:t>
            </a:r>
            <a:r>
              <a:rPr lang="en-US" sz="2200" b="1" dirty="0">
                <a:solidFill>
                  <a:schemeClr val="accent2">
                    <a:lumMod val="50000"/>
                  </a:schemeClr>
                </a:solidFill>
                <a:effectLst/>
                <a:latin typeface="MingLiU" panose="02020509000000000000" pitchFamily="49" charset="-120"/>
                <a:ea typeface="MingLiU" panose="02020509000000000000" pitchFamily="49" charset="-120"/>
                <a:cs typeface="Times New Roman" panose="02020603050405020304" pitchFamily="18" charset="0"/>
              </a:rPr>
              <a:t>2:10-12</a:t>
            </a:r>
            <a:r>
              <a:rPr lang="zh-TW" sz="2200" b="1" dirty="0">
                <a:solidFill>
                  <a:schemeClr val="accent2">
                    <a:lumMod val="50000"/>
                  </a:schemeClr>
                </a:solidFill>
                <a:effectLst/>
                <a:latin typeface="MingLiU" panose="02020509000000000000" pitchFamily="49" charset="-120"/>
                <a:ea typeface="MingLiU" panose="02020509000000000000" pitchFamily="49" charset="-120"/>
                <a:cs typeface="Times New Roman" panose="02020603050405020304" pitchFamily="18" charset="0"/>
              </a:rPr>
              <a:t>）</a:t>
            </a:r>
            <a:endParaRPr lang="en-US" altLang="zh-TW" sz="2200" b="1" dirty="0">
              <a:solidFill>
                <a:schemeClr val="accent2">
                  <a:lumMod val="50000"/>
                </a:schemeClr>
              </a:solidFill>
              <a:effectLst/>
              <a:latin typeface="MingLiU" panose="02020509000000000000" pitchFamily="49" charset="-120"/>
              <a:ea typeface="MingLiU" panose="02020509000000000000" pitchFamily="49" charset="-120"/>
              <a:cs typeface="Times New Roman" panose="02020603050405020304" pitchFamily="18" charset="0"/>
            </a:endParaRPr>
          </a:p>
          <a:p>
            <a:pPr marL="0" indent="0">
              <a:buNone/>
            </a:pPr>
            <a:endParaRPr lang="en-US" altLang="zh-TW" sz="2200" b="1" dirty="0">
              <a:solidFill>
                <a:schemeClr val="accent2">
                  <a:lumMod val="50000"/>
                </a:schemeClr>
              </a:solidFill>
              <a:effectLst/>
              <a:latin typeface="MingLiU" panose="02020509000000000000" pitchFamily="49" charset="-120"/>
              <a:ea typeface="MingLiU" panose="02020509000000000000" pitchFamily="49" charset="-120"/>
              <a:cs typeface="Times New Roman" panose="02020603050405020304" pitchFamily="18" charset="0"/>
            </a:endParaRPr>
          </a:p>
          <a:p>
            <a:pPr marL="0" indent="0">
              <a:buNone/>
            </a:pPr>
            <a:r>
              <a:rPr lang="zh-TW" sz="2200" b="1" dirty="0">
                <a:solidFill>
                  <a:schemeClr val="accent2">
                    <a:lumMod val="50000"/>
                  </a:schemeClr>
                </a:solidFill>
                <a:effectLst/>
                <a:latin typeface="MingLiU" panose="02020509000000000000" pitchFamily="49" charset="-120"/>
                <a:ea typeface="MingLiU" panose="02020509000000000000" pitchFamily="49" charset="-120"/>
                <a:cs typeface="Times New Roman" panose="02020603050405020304" pitchFamily="18" charset="0"/>
              </a:rPr>
              <a:t>所羅門鞏固他的王位</a:t>
            </a:r>
            <a:r>
              <a:rPr lang="en-US" altLang="zh-TW" sz="2200" b="1" dirty="0">
                <a:solidFill>
                  <a:schemeClr val="accent2">
                    <a:lumMod val="50000"/>
                  </a:schemeClr>
                </a:solidFill>
                <a:effectLst/>
                <a:latin typeface="MingLiU" panose="02020509000000000000" pitchFamily="49" charset="-120"/>
                <a:ea typeface="MingLiU" panose="02020509000000000000" pitchFamily="49" charset="-120"/>
                <a:cs typeface="Times New Roman" panose="02020603050405020304" pitchFamily="18" charset="0"/>
              </a:rPr>
              <a:t>  </a:t>
            </a:r>
            <a:r>
              <a:rPr lang="zh-CN" altLang="en-US" sz="2200" b="1" i="0" dirty="0">
                <a:solidFill>
                  <a:schemeClr val="accent2">
                    <a:lumMod val="50000"/>
                  </a:schemeClr>
                </a:solidFill>
                <a:effectLst/>
                <a:latin typeface="MingLiU" panose="02020509000000000000" pitchFamily="49" charset="-120"/>
                <a:ea typeface="MingLiU" panose="02020509000000000000" pitchFamily="49" charset="-120"/>
              </a:rPr>
              <a:t>王上二：</a:t>
            </a:r>
            <a:r>
              <a:rPr lang="en-US" altLang="zh-CN" sz="2200" b="1" i="0" dirty="0">
                <a:solidFill>
                  <a:schemeClr val="accent2">
                    <a:lumMod val="50000"/>
                  </a:schemeClr>
                </a:solidFill>
                <a:effectLst/>
                <a:latin typeface="MingLiU" panose="02020509000000000000" pitchFamily="49" charset="-120"/>
                <a:ea typeface="MingLiU" panose="02020509000000000000" pitchFamily="49" charset="-120"/>
              </a:rPr>
              <a:t>13 - 25</a:t>
            </a:r>
          </a:p>
          <a:p>
            <a:r>
              <a:rPr lang="zh-TW" sz="2200" b="1" dirty="0">
                <a:solidFill>
                  <a:schemeClr val="accent2">
                    <a:lumMod val="50000"/>
                  </a:schemeClr>
                </a:solidFill>
                <a:effectLst/>
                <a:latin typeface="MingLiU" panose="02020509000000000000" pitchFamily="49" charset="-120"/>
                <a:ea typeface="MingLiU" panose="02020509000000000000" pitchFamily="49" charset="-120"/>
                <a:cs typeface="Times New Roman" panose="02020603050405020304" pitchFamily="18" charset="0"/>
              </a:rPr>
              <a:t>他殺了篡位的亞多尼雅（</a:t>
            </a:r>
            <a:r>
              <a:rPr lang="en-US" sz="2200" b="1" dirty="0">
                <a:solidFill>
                  <a:schemeClr val="accent2">
                    <a:lumMod val="50000"/>
                  </a:schemeClr>
                </a:solidFill>
                <a:effectLst/>
                <a:latin typeface="MingLiU" panose="02020509000000000000" pitchFamily="49" charset="-120"/>
                <a:ea typeface="MingLiU" panose="02020509000000000000" pitchFamily="49" charset="-120"/>
                <a:cs typeface="Times New Roman" panose="02020603050405020304" pitchFamily="18" charset="0"/>
              </a:rPr>
              <a:t>2:13-25</a:t>
            </a:r>
            <a:r>
              <a:rPr lang="zh-TW" sz="2200" b="1" dirty="0">
                <a:solidFill>
                  <a:schemeClr val="accent2">
                    <a:lumMod val="50000"/>
                  </a:schemeClr>
                </a:solidFill>
                <a:effectLst/>
                <a:latin typeface="MingLiU" panose="02020509000000000000" pitchFamily="49" charset="-120"/>
                <a:ea typeface="MingLiU" panose="02020509000000000000" pitchFamily="49" charset="-120"/>
                <a:cs typeface="Times New Roman" panose="02020603050405020304" pitchFamily="18" charset="0"/>
              </a:rPr>
              <a:t>）</a:t>
            </a:r>
            <a:endParaRPr lang="en-US" altLang="zh-CN" sz="2200" b="1" u="sng" dirty="0">
              <a:solidFill>
                <a:schemeClr val="accent2">
                  <a:lumMod val="50000"/>
                </a:schemeClr>
              </a:solidFill>
              <a:effectLst/>
              <a:latin typeface="MingLiU" panose="02020509000000000000" pitchFamily="49" charset="-120"/>
              <a:ea typeface="MingLiU" panose="02020509000000000000" pitchFamily="49" charset="-12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92957A0B-CB4A-433D-B15D-11E4BFD9288E}"/>
              </a:ext>
            </a:extLst>
          </p:cNvPr>
          <p:cNvSpPr>
            <a:spLocks noGrp="1"/>
          </p:cNvSpPr>
          <p:nvPr>
            <p:ph type="sldNum" sz="quarter" idx="12"/>
          </p:nvPr>
        </p:nvSpPr>
        <p:spPr/>
        <p:txBody>
          <a:bodyPr/>
          <a:lstStyle/>
          <a:p>
            <a:fld id="{EBABEB98-37D1-5C49-827F-EF87AC176EB7}" type="slidenum">
              <a:rPr lang="en-US" smtClean="0"/>
              <a:t>7</a:t>
            </a:fld>
            <a:endParaRPr lang="en-US" dirty="0"/>
          </a:p>
        </p:txBody>
      </p:sp>
    </p:spTree>
    <p:extLst>
      <p:ext uri="{BB962C8B-B14F-4D97-AF65-F5344CB8AC3E}">
        <p14:creationId xmlns:p14="http://schemas.microsoft.com/office/powerpoint/2010/main" val="2976492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0926D-C541-4EF7-9C8E-EBD8999682D4}"/>
              </a:ext>
            </a:extLst>
          </p:cNvPr>
          <p:cNvSpPr>
            <a:spLocks noGrp="1"/>
          </p:cNvSpPr>
          <p:nvPr>
            <p:ph type="title"/>
          </p:nvPr>
        </p:nvSpPr>
        <p:spPr/>
        <p:txBody>
          <a:bodyPr>
            <a:normAutofit fontScale="90000"/>
          </a:bodyPr>
          <a:lstStyle/>
          <a:p>
            <a:r>
              <a:rPr lang="zh-TW" altLang="en-US" b="1" dirty="0"/>
              <a:t>列王記上</a:t>
            </a:r>
            <a:br>
              <a:rPr lang="en-US" altLang="zh-TW" b="1" dirty="0"/>
            </a:br>
            <a:br>
              <a:rPr lang="en-US" dirty="0"/>
            </a:br>
            <a:r>
              <a:rPr lang="en-US" dirty="0"/>
              <a:t> </a:t>
            </a:r>
            <a:br>
              <a:rPr lang="en-US" dirty="0"/>
            </a:br>
            <a:endParaRPr lang="en-US" dirty="0"/>
          </a:p>
        </p:txBody>
      </p:sp>
      <p:sp>
        <p:nvSpPr>
          <p:cNvPr id="3" name="Content Placeholder 2">
            <a:extLst>
              <a:ext uri="{FF2B5EF4-FFF2-40B4-BE49-F238E27FC236}">
                <a16:creationId xmlns:a16="http://schemas.microsoft.com/office/drawing/2014/main" id="{6728617C-2CC0-407C-A76F-D7E86C311348}"/>
              </a:ext>
            </a:extLst>
          </p:cNvPr>
          <p:cNvSpPr>
            <a:spLocks noGrp="1"/>
          </p:cNvSpPr>
          <p:nvPr>
            <p:ph idx="1"/>
          </p:nvPr>
        </p:nvSpPr>
        <p:spPr>
          <a:xfrm>
            <a:off x="1371599" y="1847654"/>
            <a:ext cx="10239376" cy="4686496"/>
          </a:xfrm>
        </p:spPr>
        <p:txBody>
          <a:bodyPr>
            <a:normAutofit/>
          </a:bodyPr>
          <a:lstStyle/>
          <a:p>
            <a:pPr marL="0" indent="0">
              <a:buNone/>
            </a:pPr>
            <a:r>
              <a:rPr lang="zh-TW" altLang="en-US" sz="2400" b="1" i="0" dirty="0">
                <a:solidFill>
                  <a:schemeClr val="accent2">
                    <a:lumMod val="50000"/>
                  </a:schemeClr>
                </a:solidFill>
                <a:effectLst/>
                <a:latin typeface="宋体" panose="02010600030101010101" pitchFamily="2" charset="-122"/>
                <a:ea typeface="宋体" panose="02010600030101010101" pitchFamily="2" charset="-122"/>
              </a:rPr>
              <a:t>亞比亞他被廢、約押和示每的死 </a:t>
            </a:r>
            <a:r>
              <a:rPr lang="zh-CN" altLang="en-US" sz="2400" b="1" i="0" dirty="0">
                <a:solidFill>
                  <a:schemeClr val="accent2">
                    <a:lumMod val="50000"/>
                  </a:schemeClr>
                </a:solidFill>
                <a:effectLst/>
                <a:latin typeface="宋体" panose="02010600030101010101" pitchFamily="2" charset="-122"/>
                <a:ea typeface="宋体" panose="02010600030101010101" pitchFamily="2" charset="-122"/>
              </a:rPr>
              <a:t>王上：二：</a:t>
            </a:r>
            <a:r>
              <a:rPr lang="en-US" altLang="zh-CN" sz="2400" b="1" i="0" dirty="0">
                <a:solidFill>
                  <a:schemeClr val="accent2">
                    <a:lumMod val="50000"/>
                  </a:schemeClr>
                </a:solidFill>
                <a:effectLst/>
                <a:latin typeface="宋体" panose="02010600030101010101" pitchFamily="2" charset="-122"/>
                <a:ea typeface="宋体" panose="02010600030101010101" pitchFamily="2" charset="-122"/>
              </a:rPr>
              <a:t>26 – 46</a:t>
            </a:r>
            <a:endParaRPr lang="zh-TW" altLang="en-US" sz="2400" b="1" i="0" dirty="0">
              <a:solidFill>
                <a:schemeClr val="accent2">
                  <a:lumMod val="50000"/>
                </a:schemeClr>
              </a:solidFill>
              <a:effectLst/>
              <a:latin typeface="宋体" panose="02010600030101010101" pitchFamily="2" charset="-122"/>
              <a:ea typeface="宋体" panose="02010600030101010101" pitchFamily="2" charset="-122"/>
            </a:endParaRPr>
          </a:p>
          <a:p>
            <a:r>
              <a:rPr lang="zh-TW" sz="2400" b="1" dirty="0">
                <a:solidFill>
                  <a:schemeClr val="accent2">
                    <a:lumMod val="50000"/>
                  </a:schemeClr>
                </a:solidFill>
                <a:effectLst/>
                <a:ea typeface="PMingLiU" panose="02020500000000000000" pitchFamily="18" charset="-120"/>
                <a:cs typeface="Times New Roman" panose="02020603050405020304" pitchFamily="18" charset="0"/>
              </a:rPr>
              <a:t>革除亞比亞他的祭司職位（</a:t>
            </a:r>
            <a:r>
              <a:rPr lang="en-US" sz="2400" b="1" dirty="0">
                <a:solidFill>
                  <a:schemeClr val="accent2">
                    <a:lumMod val="50000"/>
                  </a:schemeClr>
                </a:solidFill>
                <a:effectLst/>
                <a:latin typeface="PMingLiU" panose="02020500000000000000" pitchFamily="18" charset="-120"/>
                <a:cs typeface="Times New Roman" panose="02020603050405020304" pitchFamily="18" charset="0"/>
              </a:rPr>
              <a:t>2:26-27</a:t>
            </a:r>
            <a:r>
              <a:rPr lang="zh-CN" altLang="en-US" sz="2400" b="1" dirty="0">
                <a:solidFill>
                  <a:schemeClr val="accent2">
                    <a:lumMod val="50000"/>
                  </a:schemeClr>
                </a:solidFill>
                <a:effectLst/>
                <a:latin typeface="PMingLiU" panose="02020500000000000000" pitchFamily="18" charset="-120"/>
                <a:cs typeface="Times New Roman" panose="02020603050405020304" pitchFamily="18" charset="0"/>
              </a:rPr>
              <a:t>）见图表</a:t>
            </a:r>
            <a:endParaRPr lang="en-US" altLang="zh-CN" sz="2400" b="1" dirty="0">
              <a:solidFill>
                <a:schemeClr val="accent2">
                  <a:lumMod val="50000"/>
                </a:schemeClr>
              </a:solidFill>
              <a:effectLst/>
              <a:latin typeface="PMingLiU" panose="02020500000000000000" pitchFamily="18" charset="-120"/>
              <a:cs typeface="Times New Roman" panose="02020603050405020304" pitchFamily="18" charset="0"/>
            </a:endParaRPr>
          </a:p>
          <a:p>
            <a:r>
              <a:rPr lang="zh-TW" sz="2400" b="1" dirty="0">
                <a:solidFill>
                  <a:schemeClr val="accent2">
                    <a:lumMod val="50000"/>
                  </a:schemeClr>
                </a:solidFill>
                <a:effectLst/>
                <a:ea typeface="PMingLiU" panose="02020500000000000000" pitchFamily="18" charset="-120"/>
                <a:cs typeface="Times New Roman" panose="02020603050405020304" pitchFamily="18" charset="0"/>
              </a:rPr>
              <a:t>他處死詭計多端的約押（</a:t>
            </a:r>
            <a:r>
              <a:rPr lang="en-US" sz="2400" b="1" dirty="0">
                <a:solidFill>
                  <a:schemeClr val="accent2">
                    <a:lumMod val="50000"/>
                  </a:schemeClr>
                </a:solidFill>
                <a:effectLst/>
                <a:latin typeface="PMingLiU" panose="02020500000000000000" pitchFamily="18" charset="-120"/>
                <a:cs typeface="Times New Roman" panose="02020603050405020304" pitchFamily="18" charset="0"/>
              </a:rPr>
              <a:t>2:28-34</a:t>
            </a:r>
            <a:r>
              <a:rPr lang="zh-CN" altLang="en-US" sz="2400" b="1" dirty="0">
                <a:solidFill>
                  <a:schemeClr val="accent2">
                    <a:lumMod val="50000"/>
                  </a:schemeClr>
                </a:solidFill>
                <a:latin typeface="PMingLiU" panose="02020500000000000000" pitchFamily="18" charset="-120"/>
                <a:cs typeface="Times New Roman" panose="02020603050405020304" pitchFamily="18" charset="0"/>
              </a:rPr>
              <a:t>）</a:t>
            </a:r>
            <a:endParaRPr lang="en-US" altLang="zh-CN" sz="2400" b="1" dirty="0">
              <a:solidFill>
                <a:schemeClr val="accent2">
                  <a:lumMod val="50000"/>
                </a:schemeClr>
              </a:solidFill>
              <a:latin typeface="PMingLiU" panose="02020500000000000000" pitchFamily="18" charset="-120"/>
              <a:cs typeface="Times New Roman" panose="02020603050405020304" pitchFamily="18" charset="0"/>
            </a:endParaRPr>
          </a:p>
          <a:p>
            <a:r>
              <a:rPr lang="zh-TW" sz="2400" b="1" dirty="0">
                <a:solidFill>
                  <a:schemeClr val="accent2">
                    <a:lumMod val="50000"/>
                  </a:schemeClr>
                </a:solidFill>
                <a:effectLst/>
                <a:ea typeface="PMingLiU" panose="02020500000000000000" pitchFamily="18" charset="-120"/>
                <a:cs typeface="Times New Roman" panose="02020603050405020304" pitchFamily="18" charset="0"/>
              </a:rPr>
              <a:t>他用比拿雅和撒督取代約押和亞比亞他（</a:t>
            </a:r>
            <a:r>
              <a:rPr lang="en-US" sz="2400" b="1" dirty="0">
                <a:solidFill>
                  <a:schemeClr val="accent2">
                    <a:lumMod val="50000"/>
                  </a:schemeClr>
                </a:solidFill>
                <a:effectLst/>
                <a:latin typeface="PMingLiU" panose="02020500000000000000" pitchFamily="18" charset="-120"/>
                <a:cs typeface="Times New Roman" panose="02020603050405020304" pitchFamily="18" charset="0"/>
              </a:rPr>
              <a:t>2:35</a:t>
            </a:r>
            <a:r>
              <a:rPr lang="zh-CN" altLang="en-US" sz="2400" b="1" dirty="0">
                <a:solidFill>
                  <a:schemeClr val="accent2">
                    <a:lumMod val="50000"/>
                  </a:schemeClr>
                </a:solidFill>
                <a:effectLst/>
                <a:latin typeface="PMingLiU" panose="02020500000000000000" pitchFamily="18" charset="-120"/>
                <a:cs typeface="Times New Roman" panose="02020603050405020304" pitchFamily="18" charset="0"/>
              </a:rPr>
              <a:t>）</a:t>
            </a:r>
            <a:endParaRPr lang="en-US" altLang="zh-CN" sz="2400" b="1" dirty="0">
              <a:solidFill>
                <a:schemeClr val="accent2">
                  <a:lumMod val="50000"/>
                </a:schemeClr>
              </a:solidFill>
              <a:effectLst/>
              <a:latin typeface="PMingLiU" panose="02020500000000000000" pitchFamily="18" charset="-120"/>
              <a:cs typeface="Times New Roman" panose="02020603050405020304" pitchFamily="18" charset="0"/>
            </a:endParaRPr>
          </a:p>
          <a:p>
            <a:r>
              <a:rPr lang="zh-TW" sz="2400" b="1" dirty="0">
                <a:solidFill>
                  <a:schemeClr val="accent2">
                    <a:lumMod val="50000"/>
                  </a:schemeClr>
                </a:solidFill>
                <a:effectLst/>
                <a:ea typeface="PMingLiU" panose="02020500000000000000" pitchFamily="18" charset="-120"/>
                <a:cs typeface="Times New Roman" panose="02020603050405020304" pitchFamily="18" charset="0"/>
              </a:rPr>
              <a:t>在示每違越所起之誓後，所羅門殺死示每（</a:t>
            </a:r>
            <a:r>
              <a:rPr lang="en-US" sz="2400" b="1" dirty="0">
                <a:solidFill>
                  <a:schemeClr val="accent2">
                    <a:lumMod val="50000"/>
                  </a:schemeClr>
                </a:solidFill>
                <a:effectLst/>
                <a:latin typeface="PMingLiU" panose="02020500000000000000" pitchFamily="18" charset="-120"/>
                <a:cs typeface="Times New Roman" panose="02020603050405020304" pitchFamily="18" charset="0"/>
              </a:rPr>
              <a:t>2:36-46</a:t>
            </a:r>
            <a:r>
              <a:rPr lang="zh-TW" sz="2400" b="1" dirty="0">
                <a:solidFill>
                  <a:schemeClr val="accent2">
                    <a:lumMod val="50000"/>
                  </a:schemeClr>
                </a:solidFill>
                <a:effectLst/>
                <a:latin typeface="PMingLiU" panose="02020500000000000000" pitchFamily="18" charset="-120"/>
                <a:cs typeface="Times New Roman" panose="02020603050405020304" pitchFamily="18" charset="0"/>
              </a:rPr>
              <a:t>）</a:t>
            </a:r>
            <a:endParaRPr lang="en-US" altLang="zh-TW" sz="2400" b="1" dirty="0">
              <a:solidFill>
                <a:schemeClr val="accent2">
                  <a:lumMod val="50000"/>
                </a:schemeClr>
              </a:solidFill>
              <a:latin typeface="PMingLiU" panose="02020500000000000000" pitchFamily="18" charset="-120"/>
              <a:cs typeface="Times New Roman" panose="02020603050405020304" pitchFamily="18" charset="0"/>
            </a:endParaRPr>
          </a:p>
          <a:p>
            <a:pPr marL="0" indent="0">
              <a:buNone/>
            </a:pPr>
            <a:endParaRPr lang="en-US" sz="2800" dirty="0"/>
          </a:p>
        </p:txBody>
      </p:sp>
      <p:sp>
        <p:nvSpPr>
          <p:cNvPr id="4" name="Slide Number Placeholder 3">
            <a:extLst>
              <a:ext uri="{FF2B5EF4-FFF2-40B4-BE49-F238E27FC236}">
                <a16:creationId xmlns:a16="http://schemas.microsoft.com/office/drawing/2014/main" id="{A0D9F07B-5922-4C86-A77C-C970574B9A65}"/>
              </a:ext>
            </a:extLst>
          </p:cNvPr>
          <p:cNvSpPr>
            <a:spLocks noGrp="1"/>
          </p:cNvSpPr>
          <p:nvPr>
            <p:ph type="sldNum" sz="quarter" idx="12"/>
          </p:nvPr>
        </p:nvSpPr>
        <p:spPr/>
        <p:txBody>
          <a:bodyPr/>
          <a:lstStyle/>
          <a:p>
            <a:fld id="{EBABEB98-37D1-5C49-827F-EF87AC176EB7}" type="slidenum">
              <a:rPr lang="en-US" smtClean="0"/>
              <a:t>8</a:t>
            </a:fld>
            <a:endParaRPr lang="en-US" dirty="0"/>
          </a:p>
        </p:txBody>
      </p:sp>
    </p:spTree>
    <p:extLst>
      <p:ext uri="{BB962C8B-B14F-4D97-AF65-F5344CB8AC3E}">
        <p14:creationId xmlns:p14="http://schemas.microsoft.com/office/powerpoint/2010/main" val="3485230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097D131-C6BE-4C47-BF0C-848DE08A3CE5}"/>
              </a:ext>
            </a:extLst>
          </p:cNvPr>
          <p:cNvGraphicFramePr>
            <a:graphicFrameLocks noGrp="1"/>
          </p:cNvGraphicFramePr>
          <p:nvPr>
            <p:ph idx="1"/>
            <p:extLst>
              <p:ext uri="{D42A27DB-BD31-4B8C-83A1-F6EECF244321}">
                <p14:modId xmlns:p14="http://schemas.microsoft.com/office/powerpoint/2010/main" val="3141204789"/>
              </p:ext>
            </p:extLst>
          </p:nvPr>
        </p:nvGraphicFramePr>
        <p:xfrm>
          <a:off x="1924050" y="1881801"/>
          <a:ext cx="10096500" cy="4256321"/>
        </p:xfrm>
        <a:graphic>
          <a:graphicData uri="http://schemas.openxmlformats.org/drawingml/2006/table">
            <a:tbl>
              <a:tblPr firstRow="1" firstCol="1" lastRow="1" lastCol="1" bandRow="1" bandCol="1"/>
              <a:tblGrid>
                <a:gridCol w="10096500">
                  <a:extLst>
                    <a:ext uri="{9D8B030D-6E8A-4147-A177-3AD203B41FA5}">
                      <a16:colId xmlns:a16="http://schemas.microsoft.com/office/drawing/2014/main" val="3035891493"/>
                    </a:ext>
                  </a:extLst>
                </a:gridCol>
              </a:tblGrid>
              <a:tr h="107287">
                <a:tc>
                  <a:txBody>
                    <a:bodyPr/>
                    <a:lstStyle/>
                    <a:p>
                      <a:pPr marL="0" marR="0" algn="l" fontAlgn="t">
                        <a:spcBef>
                          <a:spcPts val="0"/>
                        </a:spcBef>
                        <a:spcAft>
                          <a:spcPts val="0"/>
                        </a:spcAft>
                        <a:tabLst>
                          <a:tab pos="228600" algn="l"/>
                        </a:tabLst>
                      </a:pPr>
                      <a:endParaRPr lang="zh-TW" altLang="en-US" sz="2400" b="1" i="0" u="none" strike="noStrike" spc="130" baseline="0" dirty="0">
                        <a:solidFill>
                          <a:schemeClr val="accent3">
                            <a:lumMod val="50000"/>
                          </a:schemeClr>
                        </a:solidFill>
                        <a:effectLst/>
                        <a:latin typeface="PMingLiU" panose="02020500000000000000" pitchFamily="18" charset="-120"/>
                        <a:ea typeface="PMingLiU" panose="02020500000000000000" pitchFamily="18" charset="-120"/>
                      </a:endParaRPr>
                    </a:p>
                  </a:txBody>
                  <a:tcPr marL="87506" marR="87506" marT="12153" marB="0">
                    <a:lnL>
                      <a:noFill/>
                    </a:lnL>
                    <a:lnR>
                      <a:noFill/>
                    </a:lnR>
                    <a:lnT>
                      <a:noFill/>
                    </a:lnT>
                    <a:lnB>
                      <a:noFill/>
                    </a:lnB>
                  </a:tcPr>
                </a:tc>
                <a:extLst>
                  <a:ext uri="{0D108BD9-81ED-4DB2-BD59-A6C34878D82A}">
                    <a16:rowId xmlns:a16="http://schemas.microsoft.com/office/drawing/2014/main" val="4020108494"/>
                  </a:ext>
                </a:extLst>
              </a:tr>
              <a:tr h="302052">
                <a:tc>
                  <a:txBody>
                    <a:bodyPr/>
                    <a:lstStyle/>
                    <a:p>
                      <a:pPr marL="164592" marR="0" indent="-164592" algn="l" fontAlgn="t">
                        <a:spcBef>
                          <a:spcPts val="0"/>
                        </a:spcBef>
                        <a:spcAft>
                          <a:spcPts val="0"/>
                        </a:spcAft>
                        <a:tabLst>
                          <a:tab pos="160020" algn="l"/>
                        </a:tabLst>
                      </a:pPr>
                      <a:endParaRPr lang="ja-JP" altLang="en-US" sz="2400" b="1" i="0" u="none" strike="noStrike" spc="130" baseline="0" dirty="0">
                        <a:solidFill>
                          <a:schemeClr val="accent3">
                            <a:lumMod val="50000"/>
                          </a:schemeClr>
                        </a:solidFill>
                        <a:effectLst/>
                        <a:latin typeface="PMingLiU" panose="02020500000000000000" pitchFamily="18" charset="-120"/>
                        <a:ea typeface="PMingLiU" panose="02020500000000000000" pitchFamily="18" charset="-120"/>
                      </a:endParaRPr>
                    </a:p>
                  </a:txBody>
                  <a:tcPr marL="87506" marR="87506" marT="12153" marB="0">
                    <a:lnL>
                      <a:noFill/>
                    </a:lnL>
                    <a:lnR>
                      <a:noFill/>
                    </a:lnR>
                    <a:lnT>
                      <a:noFill/>
                    </a:lnT>
                    <a:lnB>
                      <a:noFill/>
                    </a:lnB>
                  </a:tcPr>
                </a:tc>
                <a:extLst>
                  <a:ext uri="{0D108BD9-81ED-4DB2-BD59-A6C34878D82A}">
                    <a16:rowId xmlns:a16="http://schemas.microsoft.com/office/drawing/2014/main" val="1971557725"/>
                  </a:ext>
                </a:extLst>
              </a:tr>
              <a:tr h="302052">
                <a:tc>
                  <a:txBody>
                    <a:bodyPr/>
                    <a:lstStyle/>
                    <a:p>
                      <a:pPr marL="393192" marR="0" indent="-393192" algn="l" fontAlgn="t">
                        <a:spcBef>
                          <a:spcPts val="0"/>
                        </a:spcBef>
                        <a:spcAft>
                          <a:spcPts val="0"/>
                        </a:spcAft>
                        <a:tabLst>
                          <a:tab pos="160020" algn="l"/>
                          <a:tab pos="388620" algn="l"/>
                        </a:tabLst>
                      </a:pPr>
                      <a:endParaRPr lang="ja-JP" altLang="en-US" sz="2400" b="1" i="0" u="none" strike="noStrike" spc="130" baseline="0" dirty="0">
                        <a:solidFill>
                          <a:schemeClr val="accent3">
                            <a:lumMod val="50000"/>
                          </a:schemeClr>
                        </a:solidFill>
                        <a:effectLst/>
                        <a:latin typeface="PMingLiU" panose="02020500000000000000" pitchFamily="18" charset="-120"/>
                        <a:ea typeface="PMingLiU" panose="02020500000000000000" pitchFamily="18" charset="-120"/>
                      </a:endParaRPr>
                    </a:p>
                  </a:txBody>
                  <a:tcPr marL="87506" marR="87506" marT="12153" marB="0">
                    <a:lnL>
                      <a:noFill/>
                    </a:lnL>
                    <a:lnR>
                      <a:noFill/>
                    </a:lnR>
                    <a:lnT>
                      <a:noFill/>
                    </a:lnT>
                    <a:lnB>
                      <a:noFill/>
                    </a:lnB>
                  </a:tcPr>
                </a:tc>
                <a:extLst>
                  <a:ext uri="{0D108BD9-81ED-4DB2-BD59-A6C34878D82A}">
                    <a16:rowId xmlns:a16="http://schemas.microsoft.com/office/drawing/2014/main" val="3558519507"/>
                  </a:ext>
                </a:extLst>
              </a:tr>
              <a:tr h="302052">
                <a:tc>
                  <a:txBody>
                    <a:bodyPr/>
                    <a:lstStyle/>
                    <a:p>
                      <a:pPr marL="393192" marR="0" indent="-393192" algn="l" fontAlgn="t">
                        <a:spcBef>
                          <a:spcPts val="0"/>
                        </a:spcBef>
                        <a:spcAft>
                          <a:spcPts val="0"/>
                        </a:spcAft>
                        <a:tabLst>
                          <a:tab pos="160020" algn="l"/>
                          <a:tab pos="388620" algn="l"/>
                        </a:tabLst>
                      </a:pPr>
                      <a:endParaRPr lang="ja-JP" altLang="en-US" sz="2400" b="1" i="0" u="none" strike="noStrike" spc="130" baseline="0" dirty="0">
                        <a:solidFill>
                          <a:schemeClr val="accent3">
                            <a:lumMod val="50000"/>
                          </a:schemeClr>
                        </a:solidFill>
                        <a:effectLst/>
                        <a:latin typeface="PMingLiU" panose="02020500000000000000" pitchFamily="18" charset="-120"/>
                        <a:ea typeface="PMingLiU" panose="02020500000000000000" pitchFamily="18" charset="-120"/>
                      </a:endParaRPr>
                    </a:p>
                  </a:txBody>
                  <a:tcPr marL="87506" marR="87506" marT="12153" marB="0">
                    <a:lnL>
                      <a:noFill/>
                    </a:lnL>
                    <a:lnR>
                      <a:noFill/>
                    </a:lnR>
                    <a:lnT>
                      <a:noFill/>
                    </a:lnT>
                    <a:lnB>
                      <a:noFill/>
                    </a:lnB>
                  </a:tcPr>
                </a:tc>
                <a:extLst>
                  <a:ext uri="{0D108BD9-81ED-4DB2-BD59-A6C34878D82A}">
                    <a16:rowId xmlns:a16="http://schemas.microsoft.com/office/drawing/2014/main" val="1740807994"/>
                  </a:ext>
                </a:extLst>
              </a:tr>
              <a:tr h="302052">
                <a:tc>
                  <a:txBody>
                    <a:bodyPr/>
                    <a:lstStyle/>
                    <a:p>
                      <a:pPr marL="393192" marR="0" indent="-393192" algn="l" fontAlgn="t">
                        <a:spcBef>
                          <a:spcPts val="0"/>
                        </a:spcBef>
                        <a:spcAft>
                          <a:spcPts val="0"/>
                        </a:spcAft>
                        <a:tabLst>
                          <a:tab pos="160020" algn="l"/>
                          <a:tab pos="388620" algn="l"/>
                        </a:tabLst>
                      </a:pPr>
                      <a:endParaRPr lang="ja-JP" altLang="en-US" sz="2400" b="1" i="0" u="none" strike="noStrike" spc="130" baseline="0" dirty="0">
                        <a:solidFill>
                          <a:schemeClr val="accent3">
                            <a:lumMod val="50000"/>
                          </a:schemeClr>
                        </a:solidFill>
                        <a:effectLst/>
                        <a:latin typeface="PMingLiU" panose="02020500000000000000" pitchFamily="18" charset="-120"/>
                        <a:ea typeface="PMingLiU" panose="02020500000000000000" pitchFamily="18" charset="-120"/>
                      </a:endParaRPr>
                    </a:p>
                  </a:txBody>
                  <a:tcPr marL="87506" marR="87506" marT="12153" marB="0">
                    <a:lnL>
                      <a:noFill/>
                    </a:lnL>
                    <a:lnR>
                      <a:noFill/>
                    </a:lnR>
                    <a:lnT>
                      <a:noFill/>
                    </a:lnT>
                    <a:lnB>
                      <a:noFill/>
                    </a:lnB>
                  </a:tcPr>
                </a:tc>
                <a:extLst>
                  <a:ext uri="{0D108BD9-81ED-4DB2-BD59-A6C34878D82A}">
                    <a16:rowId xmlns:a16="http://schemas.microsoft.com/office/drawing/2014/main" val="4003190975"/>
                  </a:ext>
                </a:extLst>
              </a:tr>
              <a:tr h="302052">
                <a:tc>
                  <a:txBody>
                    <a:bodyPr/>
                    <a:lstStyle/>
                    <a:p>
                      <a:pPr marL="393192" marR="0" indent="-393192" algn="l" fontAlgn="t">
                        <a:spcBef>
                          <a:spcPts val="0"/>
                        </a:spcBef>
                        <a:spcAft>
                          <a:spcPts val="0"/>
                        </a:spcAft>
                        <a:tabLst>
                          <a:tab pos="160020" algn="l"/>
                          <a:tab pos="388620" algn="l"/>
                        </a:tabLst>
                      </a:pPr>
                      <a:endParaRPr lang="ja-JP" altLang="en-US" sz="2400" b="1" i="0" u="none" strike="noStrike" spc="130" baseline="0" dirty="0">
                        <a:solidFill>
                          <a:schemeClr val="accent3">
                            <a:lumMod val="50000"/>
                          </a:schemeClr>
                        </a:solidFill>
                        <a:effectLst/>
                        <a:latin typeface="PMingLiU" panose="02020500000000000000" pitchFamily="18" charset="-120"/>
                        <a:ea typeface="PMingLiU" panose="02020500000000000000" pitchFamily="18" charset="-120"/>
                      </a:endParaRPr>
                    </a:p>
                  </a:txBody>
                  <a:tcPr marL="87506" marR="87506" marT="12153" marB="0">
                    <a:lnL>
                      <a:noFill/>
                    </a:lnL>
                    <a:lnR>
                      <a:noFill/>
                    </a:lnR>
                    <a:lnT>
                      <a:noFill/>
                    </a:lnT>
                    <a:lnB>
                      <a:noFill/>
                    </a:lnB>
                  </a:tcPr>
                </a:tc>
                <a:extLst>
                  <a:ext uri="{0D108BD9-81ED-4DB2-BD59-A6C34878D82A}">
                    <a16:rowId xmlns:a16="http://schemas.microsoft.com/office/drawing/2014/main" val="689628460"/>
                  </a:ext>
                </a:extLst>
              </a:tr>
              <a:tr h="302052">
                <a:tc>
                  <a:txBody>
                    <a:bodyPr/>
                    <a:lstStyle/>
                    <a:p>
                      <a:pPr marL="393192" marR="0" indent="-393192" algn="l" fontAlgn="t">
                        <a:spcBef>
                          <a:spcPts val="0"/>
                        </a:spcBef>
                        <a:spcAft>
                          <a:spcPts val="0"/>
                        </a:spcAft>
                        <a:tabLst>
                          <a:tab pos="160020" algn="l"/>
                          <a:tab pos="388620" algn="l"/>
                        </a:tabLst>
                      </a:pPr>
                      <a:endParaRPr lang="ja-JP" altLang="en-US" sz="2400" b="1" i="0" u="none" strike="noStrike" spc="130" baseline="0" dirty="0">
                        <a:solidFill>
                          <a:schemeClr val="accent3">
                            <a:lumMod val="50000"/>
                          </a:schemeClr>
                        </a:solidFill>
                        <a:effectLst/>
                        <a:latin typeface="PMingLiU" panose="02020500000000000000" pitchFamily="18" charset="-120"/>
                        <a:ea typeface="PMingLiU" panose="02020500000000000000" pitchFamily="18" charset="-120"/>
                      </a:endParaRPr>
                    </a:p>
                  </a:txBody>
                  <a:tcPr marL="87506" marR="87506" marT="12153" marB="0">
                    <a:lnL>
                      <a:noFill/>
                    </a:lnL>
                    <a:lnR>
                      <a:noFill/>
                    </a:lnR>
                    <a:lnT>
                      <a:noFill/>
                    </a:lnT>
                    <a:lnB>
                      <a:noFill/>
                    </a:lnB>
                  </a:tcPr>
                </a:tc>
                <a:extLst>
                  <a:ext uri="{0D108BD9-81ED-4DB2-BD59-A6C34878D82A}">
                    <a16:rowId xmlns:a16="http://schemas.microsoft.com/office/drawing/2014/main" val="2125861789"/>
                  </a:ext>
                </a:extLst>
              </a:tr>
              <a:tr h="302052">
                <a:tc>
                  <a:txBody>
                    <a:bodyPr/>
                    <a:lstStyle/>
                    <a:p>
                      <a:pPr marL="0" marR="0" algn="l" fontAlgn="t">
                        <a:spcBef>
                          <a:spcPts val="0"/>
                        </a:spcBef>
                        <a:spcAft>
                          <a:spcPts val="0"/>
                        </a:spcAft>
                        <a:tabLst>
                          <a:tab pos="228600" algn="l"/>
                        </a:tabLst>
                      </a:pPr>
                      <a:r>
                        <a:rPr lang="en-US" sz="2000" b="1" i="0" u="none" strike="noStrike" spc="130" baseline="0" dirty="0">
                          <a:solidFill>
                            <a:schemeClr val="accent3">
                              <a:lumMod val="50000"/>
                            </a:schemeClr>
                          </a:solidFill>
                          <a:effectLst/>
                          <a:latin typeface="PMingLiU" panose="02020500000000000000" pitchFamily="18" charset="-120"/>
                          <a:ea typeface="PMingLiU" panose="02020500000000000000" pitchFamily="18" charset="-120"/>
                        </a:rPr>
                        <a:t> </a:t>
                      </a:r>
                    </a:p>
                  </a:txBody>
                  <a:tcPr marL="87506" marR="87506" marT="12153" marB="0">
                    <a:lnL>
                      <a:noFill/>
                    </a:lnL>
                    <a:lnR>
                      <a:noFill/>
                    </a:lnR>
                    <a:lnT>
                      <a:noFill/>
                    </a:lnT>
                    <a:lnB>
                      <a:noFill/>
                    </a:lnB>
                  </a:tcPr>
                </a:tc>
                <a:extLst>
                  <a:ext uri="{0D108BD9-81ED-4DB2-BD59-A6C34878D82A}">
                    <a16:rowId xmlns:a16="http://schemas.microsoft.com/office/drawing/2014/main" val="3973145510"/>
                  </a:ext>
                </a:extLst>
              </a:tr>
              <a:tr h="560889">
                <a:tc>
                  <a:txBody>
                    <a:bodyPr/>
                    <a:lstStyle/>
                    <a:p>
                      <a:pPr marL="164592" marR="0" indent="-164592" algn="l" fontAlgn="t">
                        <a:spcBef>
                          <a:spcPts val="0"/>
                        </a:spcBef>
                        <a:spcAft>
                          <a:spcPts val="0"/>
                        </a:spcAft>
                        <a:tabLst>
                          <a:tab pos="160020" algn="l"/>
                        </a:tabLst>
                      </a:pPr>
                      <a:endParaRPr lang="ja-JP" altLang="en-US" sz="2000" b="1" i="0" u="none" strike="noStrike" spc="130" baseline="0" dirty="0">
                        <a:solidFill>
                          <a:schemeClr val="accent3">
                            <a:lumMod val="50000"/>
                          </a:schemeClr>
                        </a:solidFill>
                        <a:effectLst/>
                        <a:latin typeface="PMingLiU" panose="02020500000000000000" pitchFamily="18" charset="-120"/>
                        <a:ea typeface="PMingLiU" panose="02020500000000000000" pitchFamily="18" charset="-120"/>
                      </a:endParaRPr>
                    </a:p>
                  </a:txBody>
                  <a:tcPr marL="87506" marR="87506" marT="12153" marB="0">
                    <a:lnL>
                      <a:noFill/>
                    </a:lnL>
                    <a:lnR>
                      <a:noFill/>
                    </a:lnR>
                    <a:lnT>
                      <a:noFill/>
                    </a:lnT>
                    <a:lnB>
                      <a:noFill/>
                    </a:lnB>
                  </a:tcPr>
                </a:tc>
                <a:extLst>
                  <a:ext uri="{0D108BD9-81ED-4DB2-BD59-A6C34878D82A}">
                    <a16:rowId xmlns:a16="http://schemas.microsoft.com/office/drawing/2014/main" val="598861865"/>
                  </a:ext>
                </a:extLst>
              </a:tr>
              <a:tr h="416135">
                <a:tc>
                  <a:txBody>
                    <a:bodyPr/>
                    <a:lstStyle/>
                    <a:p>
                      <a:pPr marL="0" marR="0" algn="l" fontAlgn="t">
                        <a:spcBef>
                          <a:spcPts val="0"/>
                        </a:spcBef>
                        <a:spcAft>
                          <a:spcPts val="0"/>
                        </a:spcAft>
                        <a:tabLst>
                          <a:tab pos="228600" algn="l"/>
                        </a:tabLst>
                      </a:pPr>
                      <a:r>
                        <a:rPr lang="en-US" sz="2000" b="1" i="0" u="none" strike="noStrike" spc="130" baseline="0">
                          <a:solidFill>
                            <a:schemeClr val="accent3">
                              <a:lumMod val="50000"/>
                            </a:schemeClr>
                          </a:solidFill>
                          <a:effectLst/>
                          <a:latin typeface="PMingLiU" panose="02020500000000000000" pitchFamily="18" charset="-120"/>
                          <a:ea typeface="PMingLiU" panose="02020500000000000000" pitchFamily="18" charset="-120"/>
                        </a:rPr>
                        <a:t> </a:t>
                      </a:r>
                    </a:p>
                  </a:txBody>
                  <a:tcPr marL="87506" marR="87506" marT="12153" marB="0">
                    <a:lnL>
                      <a:noFill/>
                    </a:lnL>
                    <a:lnR>
                      <a:noFill/>
                    </a:lnR>
                    <a:lnT>
                      <a:noFill/>
                    </a:lnT>
                    <a:lnB>
                      <a:noFill/>
                    </a:lnB>
                  </a:tcPr>
                </a:tc>
                <a:extLst>
                  <a:ext uri="{0D108BD9-81ED-4DB2-BD59-A6C34878D82A}">
                    <a16:rowId xmlns:a16="http://schemas.microsoft.com/office/drawing/2014/main" val="1678165734"/>
                  </a:ext>
                </a:extLst>
              </a:tr>
              <a:tr h="302052">
                <a:tc>
                  <a:txBody>
                    <a:bodyPr/>
                    <a:lstStyle/>
                    <a:p>
                      <a:pPr marL="164592" marR="0" indent="-164592" algn="l" fontAlgn="t">
                        <a:spcBef>
                          <a:spcPts val="0"/>
                        </a:spcBef>
                        <a:spcAft>
                          <a:spcPts val="0"/>
                        </a:spcAft>
                        <a:tabLst>
                          <a:tab pos="160020" algn="l"/>
                        </a:tabLst>
                      </a:pPr>
                      <a:endParaRPr lang="ja-JP" altLang="en-US" sz="2000" b="1" i="0" u="none" strike="noStrike" spc="130" baseline="0" dirty="0">
                        <a:solidFill>
                          <a:schemeClr val="accent3">
                            <a:lumMod val="50000"/>
                          </a:schemeClr>
                        </a:solidFill>
                        <a:effectLst/>
                        <a:latin typeface="PMingLiU" panose="02020500000000000000" pitchFamily="18" charset="-120"/>
                        <a:ea typeface="PMingLiU" panose="02020500000000000000" pitchFamily="18" charset="-120"/>
                      </a:endParaRPr>
                    </a:p>
                  </a:txBody>
                  <a:tcPr marL="87506" marR="87506" marT="12153" marB="0">
                    <a:lnL>
                      <a:noFill/>
                    </a:lnL>
                    <a:lnR>
                      <a:noFill/>
                    </a:lnR>
                    <a:lnT>
                      <a:noFill/>
                    </a:lnT>
                    <a:lnB>
                      <a:noFill/>
                    </a:lnB>
                  </a:tcPr>
                </a:tc>
                <a:extLst>
                  <a:ext uri="{0D108BD9-81ED-4DB2-BD59-A6C34878D82A}">
                    <a16:rowId xmlns:a16="http://schemas.microsoft.com/office/drawing/2014/main" val="237795357"/>
                  </a:ext>
                </a:extLst>
              </a:tr>
            </a:tbl>
          </a:graphicData>
        </a:graphic>
      </p:graphicFrame>
      <p:sp>
        <p:nvSpPr>
          <p:cNvPr id="6" name="Rectangle 2">
            <a:extLst>
              <a:ext uri="{FF2B5EF4-FFF2-40B4-BE49-F238E27FC236}">
                <a16:creationId xmlns:a16="http://schemas.microsoft.com/office/drawing/2014/main" id="{74856A19-067C-459D-972C-6E9E52DE848A}"/>
              </a:ext>
            </a:extLst>
          </p:cNvPr>
          <p:cNvSpPr>
            <a:spLocks noChangeArrowheads="1"/>
          </p:cNvSpPr>
          <p:nvPr/>
        </p:nvSpPr>
        <p:spPr bwMode="auto">
          <a:xfrm>
            <a:off x="3033713" y="381000"/>
            <a:ext cx="1268412" cy="457200"/>
          </a:xfrm>
          <a:prstGeom prst="rect">
            <a:avLst/>
          </a:prstGeom>
          <a:blipFill dpi="0" rotWithShape="1">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000">
                <a:ea typeface="SimHei" panose="02010609060101010101" pitchFamily="49" charset="-122"/>
              </a:rPr>
              <a:t>亞倫</a:t>
            </a:r>
          </a:p>
        </p:txBody>
      </p:sp>
      <p:sp>
        <p:nvSpPr>
          <p:cNvPr id="7" name="Rectangle 3">
            <a:extLst>
              <a:ext uri="{FF2B5EF4-FFF2-40B4-BE49-F238E27FC236}">
                <a16:creationId xmlns:a16="http://schemas.microsoft.com/office/drawing/2014/main" id="{01A59E8A-4354-4652-A41D-8309262B6DA5}"/>
              </a:ext>
            </a:extLst>
          </p:cNvPr>
          <p:cNvSpPr>
            <a:spLocks noChangeArrowheads="1"/>
          </p:cNvSpPr>
          <p:nvPr/>
        </p:nvSpPr>
        <p:spPr bwMode="auto">
          <a:xfrm>
            <a:off x="754062" y="1247775"/>
            <a:ext cx="1268413" cy="45720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000">
                <a:ea typeface="SimHei" panose="02010609060101010101" pitchFamily="49" charset="-122"/>
              </a:rPr>
              <a:t>拿答</a:t>
            </a:r>
          </a:p>
        </p:txBody>
      </p:sp>
      <p:sp>
        <p:nvSpPr>
          <p:cNvPr id="8" name="Rectangle 4">
            <a:extLst>
              <a:ext uri="{FF2B5EF4-FFF2-40B4-BE49-F238E27FC236}">
                <a16:creationId xmlns:a16="http://schemas.microsoft.com/office/drawing/2014/main" id="{25C4F710-947E-408E-8E9B-FB806FC5B650}"/>
              </a:ext>
            </a:extLst>
          </p:cNvPr>
          <p:cNvSpPr>
            <a:spLocks noChangeArrowheads="1"/>
          </p:cNvSpPr>
          <p:nvPr/>
        </p:nvSpPr>
        <p:spPr bwMode="auto">
          <a:xfrm>
            <a:off x="2052638" y="1247775"/>
            <a:ext cx="1268412" cy="45720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000">
                <a:ea typeface="SimHei" panose="02010609060101010101" pitchFamily="49" charset="-122"/>
              </a:rPr>
              <a:t>亞比戶</a:t>
            </a:r>
          </a:p>
        </p:txBody>
      </p:sp>
      <p:sp>
        <p:nvSpPr>
          <p:cNvPr id="9" name="Rectangle 5">
            <a:extLst>
              <a:ext uri="{FF2B5EF4-FFF2-40B4-BE49-F238E27FC236}">
                <a16:creationId xmlns:a16="http://schemas.microsoft.com/office/drawing/2014/main" id="{DEB497FF-B8D4-4222-B2D8-A3EAB12DCE1D}"/>
              </a:ext>
            </a:extLst>
          </p:cNvPr>
          <p:cNvSpPr>
            <a:spLocks noChangeArrowheads="1"/>
          </p:cNvSpPr>
          <p:nvPr/>
        </p:nvSpPr>
        <p:spPr bwMode="auto">
          <a:xfrm>
            <a:off x="3608388" y="1247775"/>
            <a:ext cx="1268412" cy="457200"/>
          </a:xfrm>
          <a:prstGeom prst="rect">
            <a:avLst/>
          </a:prstGeom>
          <a:blipFill dpi="0" rotWithShape="1">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000">
                <a:ea typeface="SimHei" panose="02010609060101010101" pitchFamily="49" charset="-122"/>
              </a:rPr>
              <a:t>以利亞撒</a:t>
            </a:r>
          </a:p>
        </p:txBody>
      </p:sp>
      <p:sp>
        <p:nvSpPr>
          <p:cNvPr id="10" name="Rectangle 6">
            <a:extLst>
              <a:ext uri="{FF2B5EF4-FFF2-40B4-BE49-F238E27FC236}">
                <a16:creationId xmlns:a16="http://schemas.microsoft.com/office/drawing/2014/main" id="{DAF76909-501A-4F31-A7FF-B1CC0AB88EE3}"/>
              </a:ext>
            </a:extLst>
          </p:cNvPr>
          <p:cNvSpPr>
            <a:spLocks noChangeArrowheads="1"/>
          </p:cNvSpPr>
          <p:nvPr/>
        </p:nvSpPr>
        <p:spPr bwMode="auto">
          <a:xfrm>
            <a:off x="5930900" y="1247775"/>
            <a:ext cx="1268413" cy="457200"/>
          </a:xfrm>
          <a:prstGeom prst="rect">
            <a:avLst/>
          </a:prstGeom>
          <a:blipFill dpi="0" rotWithShape="1">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000">
                <a:ea typeface="SimHei" panose="02010609060101010101" pitchFamily="49" charset="-122"/>
              </a:rPr>
              <a:t>以他瑪</a:t>
            </a:r>
          </a:p>
        </p:txBody>
      </p:sp>
      <p:sp>
        <p:nvSpPr>
          <p:cNvPr id="11" name="Rectangle 7">
            <a:extLst>
              <a:ext uri="{FF2B5EF4-FFF2-40B4-BE49-F238E27FC236}">
                <a16:creationId xmlns:a16="http://schemas.microsoft.com/office/drawing/2014/main" id="{B5DB41B0-3D49-4AC7-BF5F-711151E548EF}"/>
              </a:ext>
            </a:extLst>
          </p:cNvPr>
          <p:cNvSpPr>
            <a:spLocks noChangeArrowheads="1"/>
          </p:cNvSpPr>
          <p:nvPr/>
        </p:nvSpPr>
        <p:spPr bwMode="auto">
          <a:xfrm>
            <a:off x="5930900" y="2208213"/>
            <a:ext cx="1268413" cy="457200"/>
          </a:xfrm>
          <a:prstGeom prst="rect">
            <a:avLst/>
          </a:prstGeom>
          <a:blipFill dpi="0" rotWithShape="1">
            <a:blip r:embed="rId5"/>
            <a:srcRect/>
            <a:tile tx="0" ty="0" sx="100000" sy="100000" flip="none" algn="tl"/>
          </a:blipFill>
          <a:ln w="2857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000">
                <a:ea typeface="SimHei" panose="02010609060101010101" pitchFamily="49" charset="-122"/>
              </a:rPr>
              <a:t>以利</a:t>
            </a:r>
          </a:p>
        </p:txBody>
      </p:sp>
      <p:sp>
        <p:nvSpPr>
          <p:cNvPr id="12" name="Rectangle 8">
            <a:extLst>
              <a:ext uri="{FF2B5EF4-FFF2-40B4-BE49-F238E27FC236}">
                <a16:creationId xmlns:a16="http://schemas.microsoft.com/office/drawing/2014/main" id="{A6866263-CDD9-4655-B739-B230C8A3CE95}"/>
              </a:ext>
            </a:extLst>
          </p:cNvPr>
          <p:cNvSpPr>
            <a:spLocks noChangeArrowheads="1"/>
          </p:cNvSpPr>
          <p:nvPr/>
        </p:nvSpPr>
        <p:spPr bwMode="auto">
          <a:xfrm>
            <a:off x="6656388" y="4562475"/>
            <a:ext cx="1268412" cy="457200"/>
          </a:xfrm>
          <a:prstGeom prst="rect">
            <a:avLst/>
          </a:prstGeom>
          <a:blipFill dpi="0" rotWithShape="1">
            <a:blip r:embed="rId5"/>
            <a:srcRect/>
            <a:tile tx="0" ty="0" sx="100000" sy="100000" flip="none" algn="tl"/>
          </a:bli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000">
                <a:ea typeface="SimHei" panose="02010609060101010101" pitchFamily="49" charset="-122"/>
              </a:rPr>
              <a:t>亞希米勒</a:t>
            </a:r>
          </a:p>
        </p:txBody>
      </p:sp>
      <p:sp>
        <p:nvSpPr>
          <p:cNvPr id="13" name="Rectangle 9">
            <a:extLst>
              <a:ext uri="{FF2B5EF4-FFF2-40B4-BE49-F238E27FC236}">
                <a16:creationId xmlns:a16="http://schemas.microsoft.com/office/drawing/2014/main" id="{15E06189-CECF-47AF-AC7D-760770A8983A}"/>
              </a:ext>
            </a:extLst>
          </p:cNvPr>
          <p:cNvSpPr>
            <a:spLocks noChangeArrowheads="1"/>
          </p:cNvSpPr>
          <p:nvPr/>
        </p:nvSpPr>
        <p:spPr bwMode="auto">
          <a:xfrm>
            <a:off x="6656388" y="5324475"/>
            <a:ext cx="1268412" cy="457200"/>
          </a:xfrm>
          <a:prstGeom prst="rect">
            <a:avLst/>
          </a:prstGeom>
          <a:blipFill dpi="0" rotWithShape="1">
            <a:blip r:embed="rId5"/>
            <a:srcRect/>
            <a:tile tx="0" ty="0" sx="100000" sy="100000" flip="none" algn="tl"/>
          </a:blipFill>
          <a:ln w="2857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000">
                <a:ea typeface="SimHei" panose="02010609060101010101" pitchFamily="49" charset="-122"/>
              </a:rPr>
              <a:t>亞比亞他</a:t>
            </a:r>
          </a:p>
        </p:txBody>
      </p:sp>
      <p:sp>
        <p:nvSpPr>
          <p:cNvPr id="14" name="Rectangle 10">
            <a:extLst>
              <a:ext uri="{FF2B5EF4-FFF2-40B4-BE49-F238E27FC236}">
                <a16:creationId xmlns:a16="http://schemas.microsoft.com/office/drawing/2014/main" id="{AA31F186-42D1-4FCA-BA42-F3636856FD0B}"/>
              </a:ext>
            </a:extLst>
          </p:cNvPr>
          <p:cNvSpPr>
            <a:spLocks noChangeArrowheads="1"/>
          </p:cNvSpPr>
          <p:nvPr/>
        </p:nvSpPr>
        <p:spPr bwMode="auto">
          <a:xfrm>
            <a:off x="6634163" y="2982913"/>
            <a:ext cx="1268412" cy="457200"/>
          </a:xfrm>
          <a:prstGeom prst="rect">
            <a:avLst/>
          </a:prstGeom>
          <a:blipFill dpi="0" rotWithShape="1">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000">
                <a:ea typeface="SimHei" panose="02010609060101010101" pitchFamily="49" charset="-122"/>
              </a:rPr>
              <a:t>非尼哈</a:t>
            </a:r>
          </a:p>
        </p:txBody>
      </p:sp>
      <p:sp>
        <p:nvSpPr>
          <p:cNvPr id="15" name="Rectangle 11">
            <a:extLst>
              <a:ext uri="{FF2B5EF4-FFF2-40B4-BE49-F238E27FC236}">
                <a16:creationId xmlns:a16="http://schemas.microsoft.com/office/drawing/2014/main" id="{ABB59EA4-5553-4C22-B5D3-75B563299FC2}"/>
              </a:ext>
            </a:extLst>
          </p:cNvPr>
          <p:cNvSpPr>
            <a:spLocks noChangeArrowheads="1"/>
          </p:cNvSpPr>
          <p:nvPr/>
        </p:nvSpPr>
        <p:spPr bwMode="auto">
          <a:xfrm>
            <a:off x="5233988" y="2982913"/>
            <a:ext cx="1268412" cy="457200"/>
          </a:xfrm>
          <a:prstGeom prst="rect">
            <a:avLst/>
          </a:prstGeom>
          <a:blipFill dpi="0" rotWithShape="1">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000">
                <a:ea typeface="SimHei" panose="02010609060101010101" pitchFamily="49" charset="-122"/>
              </a:rPr>
              <a:t>何弗尼</a:t>
            </a:r>
          </a:p>
        </p:txBody>
      </p:sp>
      <p:sp>
        <p:nvSpPr>
          <p:cNvPr id="16" name="Rectangle 12">
            <a:extLst>
              <a:ext uri="{FF2B5EF4-FFF2-40B4-BE49-F238E27FC236}">
                <a16:creationId xmlns:a16="http://schemas.microsoft.com/office/drawing/2014/main" id="{B9590115-F568-42AC-8E60-7617899D6B54}"/>
              </a:ext>
            </a:extLst>
          </p:cNvPr>
          <p:cNvSpPr>
            <a:spLocks noChangeArrowheads="1"/>
          </p:cNvSpPr>
          <p:nvPr/>
        </p:nvSpPr>
        <p:spPr bwMode="auto">
          <a:xfrm>
            <a:off x="7342188" y="3765550"/>
            <a:ext cx="1268412" cy="457200"/>
          </a:xfrm>
          <a:prstGeom prst="rect">
            <a:avLst/>
          </a:prstGeom>
          <a:blipFill dpi="0" rotWithShape="1">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000">
                <a:ea typeface="SimHei" panose="02010609060101010101" pitchFamily="49" charset="-122"/>
              </a:rPr>
              <a:t>以迦博</a:t>
            </a:r>
          </a:p>
        </p:txBody>
      </p:sp>
      <p:sp>
        <p:nvSpPr>
          <p:cNvPr id="17" name="Rectangle 13">
            <a:extLst>
              <a:ext uri="{FF2B5EF4-FFF2-40B4-BE49-F238E27FC236}">
                <a16:creationId xmlns:a16="http://schemas.microsoft.com/office/drawing/2014/main" id="{FF959C10-D917-4300-A408-26B2DF3FE52F}"/>
              </a:ext>
            </a:extLst>
          </p:cNvPr>
          <p:cNvSpPr>
            <a:spLocks noChangeArrowheads="1"/>
          </p:cNvSpPr>
          <p:nvPr/>
        </p:nvSpPr>
        <p:spPr bwMode="auto">
          <a:xfrm>
            <a:off x="5954713" y="3765550"/>
            <a:ext cx="1268412" cy="457200"/>
          </a:xfrm>
          <a:prstGeom prst="rect">
            <a:avLst/>
          </a:prstGeom>
          <a:blipFill dpi="0" rotWithShape="1">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000">
                <a:ea typeface="SimHei" panose="02010609060101010101" pitchFamily="49" charset="-122"/>
              </a:rPr>
              <a:t>亞希突</a:t>
            </a:r>
          </a:p>
        </p:txBody>
      </p:sp>
      <p:sp>
        <p:nvSpPr>
          <p:cNvPr id="18" name="Rectangle 14">
            <a:extLst>
              <a:ext uri="{FF2B5EF4-FFF2-40B4-BE49-F238E27FC236}">
                <a16:creationId xmlns:a16="http://schemas.microsoft.com/office/drawing/2014/main" id="{DF706025-307F-4BB1-8DF1-F59B3A3FB6BE}"/>
              </a:ext>
            </a:extLst>
          </p:cNvPr>
          <p:cNvSpPr>
            <a:spLocks noChangeArrowheads="1"/>
          </p:cNvSpPr>
          <p:nvPr/>
        </p:nvSpPr>
        <p:spPr bwMode="auto">
          <a:xfrm>
            <a:off x="5253038" y="4562475"/>
            <a:ext cx="1268412" cy="457200"/>
          </a:xfrm>
          <a:prstGeom prst="rect">
            <a:avLst/>
          </a:prstGeom>
          <a:blipFill dpi="0" rotWithShape="1">
            <a:blip r:embed="rId5"/>
            <a:srcRect/>
            <a:tile tx="0" ty="0" sx="100000" sy="100000" flip="none" algn="tl"/>
          </a:bli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000">
                <a:ea typeface="SimHei" panose="02010609060101010101" pitchFamily="49" charset="-122"/>
              </a:rPr>
              <a:t>亞希亞</a:t>
            </a:r>
          </a:p>
        </p:txBody>
      </p:sp>
      <p:cxnSp>
        <p:nvCxnSpPr>
          <p:cNvPr id="19" name="AutoShape 15">
            <a:extLst>
              <a:ext uri="{FF2B5EF4-FFF2-40B4-BE49-F238E27FC236}">
                <a16:creationId xmlns:a16="http://schemas.microsoft.com/office/drawing/2014/main" id="{EEC4BDA0-1FE2-44C2-A06D-5F7B5621E0B5}"/>
              </a:ext>
            </a:extLst>
          </p:cNvPr>
          <p:cNvCxnSpPr>
            <a:cxnSpLocks noChangeShapeType="1"/>
            <a:stCxn id="6" idx="2"/>
            <a:endCxn id="7" idx="0"/>
          </p:cNvCxnSpPr>
          <p:nvPr/>
        </p:nvCxnSpPr>
        <p:spPr bwMode="auto">
          <a:xfrm rot="5400000">
            <a:off x="2323307" y="-96838"/>
            <a:ext cx="409575" cy="227965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16">
            <a:extLst>
              <a:ext uri="{FF2B5EF4-FFF2-40B4-BE49-F238E27FC236}">
                <a16:creationId xmlns:a16="http://schemas.microsoft.com/office/drawing/2014/main" id="{1DFC117E-E5C8-4700-A299-0D064A2AB1AE}"/>
              </a:ext>
            </a:extLst>
          </p:cNvPr>
          <p:cNvCxnSpPr>
            <a:cxnSpLocks noChangeShapeType="1"/>
            <a:stCxn id="6" idx="2"/>
            <a:endCxn id="8" idx="0"/>
          </p:cNvCxnSpPr>
          <p:nvPr/>
        </p:nvCxnSpPr>
        <p:spPr bwMode="auto">
          <a:xfrm rot="5400000">
            <a:off x="2973388" y="552450"/>
            <a:ext cx="409575" cy="981075"/>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17">
            <a:extLst>
              <a:ext uri="{FF2B5EF4-FFF2-40B4-BE49-F238E27FC236}">
                <a16:creationId xmlns:a16="http://schemas.microsoft.com/office/drawing/2014/main" id="{1B6392B2-125D-4375-B780-BEC4BD26A51F}"/>
              </a:ext>
            </a:extLst>
          </p:cNvPr>
          <p:cNvCxnSpPr>
            <a:cxnSpLocks noChangeShapeType="1"/>
            <a:stCxn id="6" idx="2"/>
            <a:endCxn id="9" idx="0"/>
          </p:cNvCxnSpPr>
          <p:nvPr/>
        </p:nvCxnSpPr>
        <p:spPr bwMode="auto">
          <a:xfrm rot="16200000" flipH="1">
            <a:off x="3751263" y="755650"/>
            <a:ext cx="409575" cy="574675"/>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18">
            <a:extLst>
              <a:ext uri="{FF2B5EF4-FFF2-40B4-BE49-F238E27FC236}">
                <a16:creationId xmlns:a16="http://schemas.microsoft.com/office/drawing/2014/main" id="{28E60CF2-BC27-4154-9D5C-26B63C29D983}"/>
              </a:ext>
            </a:extLst>
          </p:cNvPr>
          <p:cNvCxnSpPr>
            <a:cxnSpLocks noChangeShapeType="1"/>
            <a:stCxn id="6" idx="2"/>
            <a:endCxn id="10" idx="0"/>
          </p:cNvCxnSpPr>
          <p:nvPr/>
        </p:nvCxnSpPr>
        <p:spPr bwMode="auto">
          <a:xfrm rot="16200000" flipH="1">
            <a:off x="4912519" y="-405606"/>
            <a:ext cx="409575" cy="2897187"/>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9">
            <a:extLst>
              <a:ext uri="{FF2B5EF4-FFF2-40B4-BE49-F238E27FC236}">
                <a16:creationId xmlns:a16="http://schemas.microsoft.com/office/drawing/2014/main" id="{0F3C0ECB-7355-41EB-B20F-913549905616}"/>
              </a:ext>
            </a:extLst>
          </p:cNvPr>
          <p:cNvCxnSpPr>
            <a:cxnSpLocks noChangeShapeType="1"/>
            <a:stCxn id="10" idx="2"/>
            <a:endCxn id="11" idx="0"/>
          </p:cNvCxnSpPr>
          <p:nvPr/>
        </p:nvCxnSpPr>
        <p:spPr bwMode="auto">
          <a:xfrm rot="5400000">
            <a:off x="6321425" y="1949450"/>
            <a:ext cx="488950" cy="0"/>
          </a:xfrm>
          <a:prstGeom prst="straightConnector1">
            <a:avLst/>
          </a:prstGeom>
          <a:noFill/>
          <a:ln w="9525">
            <a:solidFill>
              <a:schemeClr val="tx1"/>
            </a:solidFill>
            <a:prstDash val="dash"/>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20">
            <a:extLst>
              <a:ext uri="{FF2B5EF4-FFF2-40B4-BE49-F238E27FC236}">
                <a16:creationId xmlns:a16="http://schemas.microsoft.com/office/drawing/2014/main" id="{4D6EBEDB-A42B-422E-973E-8708074AF75D}"/>
              </a:ext>
            </a:extLst>
          </p:cNvPr>
          <p:cNvCxnSpPr>
            <a:cxnSpLocks noChangeShapeType="1"/>
            <a:stCxn id="11" idx="2"/>
            <a:endCxn id="15" idx="0"/>
          </p:cNvCxnSpPr>
          <p:nvPr/>
        </p:nvCxnSpPr>
        <p:spPr bwMode="auto">
          <a:xfrm rot="5400000">
            <a:off x="6065837" y="2482851"/>
            <a:ext cx="303213" cy="696912"/>
          </a:xfrm>
          <a:prstGeom prst="bentConnector3">
            <a:avLst>
              <a:gd name="adj1" fmla="val 47644"/>
            </a:avLst>
          </a:prstGeom>
          <a:noFill/>
          <a:ln w="9525">
            <a:solidFill>
              <a:schemeClr val="tx1"/>
            </a:solidFill>
            <a:miter lim="8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21">
            <a:extLst>
              <a:ext uri="{FF2B5EF4-FFF2-40B4-BE49-F238E27FC236}">
                <a16:creationId xmlns:a16="http://schemas.microsoft.com/office/drawing/2014/main" id="{1DAD6DB6-4338-442C-9743-9706122C09CA}"/>
              </a:ext>
            </a:extLst>
          </p:cNvPr>
          <p:cNvCxnSpPr>
            <a:cxnSpLocks noChangeShapeType="1"/>
            <a:stCxn id="11" idx="2"/>
            <a:endCxn id="14" idx="0"/>
          </p:cNvCxnSpPr>
          <p:nvPr/>
        </p:nvCxnSpPr>
        <p:spPr bwMode="auto">
          <a:xfrm rot="16200000" flipH="1">
            <a:off x="6765925" y="2479675"/>
            <a:ext cx="303213" cy="703263"/>
          </a:xfrm>
          <a:prstGeom prst="bentConnector3">
            <a:avLst>
              <a:gd name="adj1" fmla="val 47644"/>
            </a:avLst>
          </a:prstGeom>
          <a:noFill/>
          <a:ln w="9525">
            <a:solidFill>
              <a:schemeClr val="tx1"/>
            </a:solidFill>
            <a:miter lim="8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22">
            <a:extLst>
              <a:ext uri="{FF2B5EF4-FFF2-40B4-BE49-F238E27FC236}">
                <a16:creationId xmlns:a16="http://schemas.microsoft.com/office/drawing/2014/main" id="{DA410051-CC05-461A-84E4-20E4EB90A74C}"/>
              </a:ext>
            </a:extLst>
          </p:cNvPr>
          <p:cNvCxnSpPr>
            <a:cxnSpLocks noChangeShapeType="1"/>
            <a:stCxn id="14" idx="2"/>
            <a:endCxn id="17" idx="0"/>
          </p:cNvCxnSpPr>
          <p:nvPr/>
        </p:nvCxnSpPr>
        <p:spPr bwMode="auto">
          <a:xfrm rot="5400000">
            <a:off x="6766719" y="3263107"/>
            <a:ext cx="325437" cy="679450"/>
          </a:xfrm>
          <a:prstGeom prst="bentConnector3">
            <a:avLst>
              <a:gd name="adj1" fmla="val 49755"/>
            </a:avLst>
          </a:prstGeom>
          <a:noFill/>
          <a:ln w="9525">
            <a:solidFill>
              <a:schemeClr val="tx1"/>
            </a:solidFill>
            <a:miter lim="8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23">
            <a:extLst>
              <a:ext uri="{FF2B5EF4-FFF2-40B4-BE49-F238E27FC236}">
                <a16:creationId xmlns:a16="http://schemas.microsoft.com/office/drawing/2014/main" id="{9079C365-0CA4-41A0-9621-1E00058FFF44}"/>
              </a:ext>
            </a:extLst>
          </p:cNvPr>
          <p:cNvCxnSpPr>
            <a:cxnSpLocks noChangeShapeType="1"/>
            <a:stCxn id="14" idx="2"/>
            <a:endCxn id="16" idx="0"/>
          </p:cNvCxnSpPr>
          <p:nvPr/>
        </p:nvCxnSpPr>
        <p:spPr bwMode="auto">
          <a:xfrm rot="16200000" flipH="1">
            <a:off x="7460457" y="3248819"/>
            <a:ext cx="325437" cy="708025"/>
          </a:xfrm>
          <a:prstGeom prst="bentConnector3">
            <a:avLst>
              <a:gd name="adj1" fmla="val 49755"/>
            </a:avLst>
          </a:prstGeom>
          <a:noFill/>
          <a:ln w="9525">
            <a:solidFill>
              <a:schemeClr val="tx1"/>
            </a:solidFill>
            <a:miter lim="8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24">
            <a:extLst>
              <a:ext uri="{FF2B5EF4-FFF2-40B4-BE49-F238E27FC236}">
                <a16:creationId xmlns:a16="http://schemas.microsoft.com/office/drawing/2014/main" id="{C8959536-318E-4B90-B667-FF0B78FC9836}"/>
              </a:ext>
            </a:extLst>
          </p:cNvPr>
          <p:cNvCxnSpPr>
            <a:cxnSpLocks noChangeShapeType="1"/>
            <a:stCxn id="17" idx="2"/>
            <a:endCxn id="18" idx="0"/>
          </p:cNvCxnSpPr>
          <p:nvPr/>
        </p:nvCxnSpPr>
        <p:spPr bwMode="auto">
          <a:xfrm rot="5400000">
            <a:off x="6069013" y="4041775"/>
            <a:ext cx="339725" cy="701675"/>
          </a:xfrm>
          <a:prstGeom prst="bentConnector3">
            <a:avLst>
              <a:gd name="adj1" fmla="val 50000"/>
            </a:avLst>
          </a:prstGeom>
          <a:noFill/>
          <a:ln w="9525">
            <a:solidFill>
              <a:schemeClr val="tx1"/>
            </a:solidFill>
            <a:miter lim="8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25">
            <a:extLst>
              <a:ext uri="{FF2B5EF4-FFF2-40B4-BE49-F238E27FC236}">
                <a16:creationId xmlns:a16="http://schemas.microsoft.com/office/drawing/2014/main" id="{142F73FA-8844-484E-9499-315635033BF4}"/>
              </a:ext>
            </a:extLst>
          </p:cNvPr>
          <p:cNvCxnSpPr>
            <a:cxnSpLocks noChangeShapeType="1"/>
            <a:stCxn id="17" idx="2"/>
            <a:endCxn id="12" idx="0"/>
          </p:cNvCxnSpPr>
          <p:nvPr/>
        </p:nvCxnSpPr>
        <p:spPr bwMode="auto">
          <a:xfrm rot="16200000" flipH="1">
            <a:off x="6770688" y="4041775"/>
            <a:ext cx="339725" cy="701675"/>
          </a:xfrm>
          <a:prstGeom prst="bentConnector3">
            <a:avLst>
              <a:gd name="adj1" fmla="val 50000"/>
            </a:avLst>
          </a:prstGeom>
          <a:noFill/>
          <a:ln w="9525">
            <a:solidFill>
              <a:schemeClr val="tx1"/>
            </a:solidFill>
            <a:miter lim="800000"/>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26">
            <a:extLst>
              <a:ext uri="{FF2B5EF4-FFF2-40B4-BE49-F238E27FC236}">
                <a16:creationId xmlns:a16="http://schemas.microsoft.com/office/drawing/2014/main" id="{45EBE09A-4ACE-47AF-B182-551B0E38B46A}"/>
              </a:ext>
            </a:extLst>
          </p:cNvPr>
          <p:cNvCxnSpPr>
            <a:cxnSpLocks noChangeShapeType="1"/>
            <a:stCxn id="12" idx="2"/>
            <a:endCxn id="13" idx="0"/>
          </p:cNvCxnSpPr>
          <p:nvPr/>
        </p:nvCxnSpPr>
        <p:spPr bwMode="auto">
          <a:xfrm rot="5400000">
            <a:off x="7146131" y="5164932"/>
            <a:ext cx="290513" cy="0"/>
          </a:xfrm>
          <a:prstGeom prst="straightConnector1">
            <a:avLst/>
          </a:prstGeom>
          <a:no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Rectangle 35">
            <a:extLst>
              <a:ext uri="{FF2B5EF4-FFF2-40B4-BE49-F238E27FC236}">
                <a16:creationId xmlns:a16="http://schemas.microsoft.com/office/drawing/2014/main" id="{EBAB7CAA-BFDC-48BF-88C2-A8032ABA3B0D}"/>
              </a:ext>
            </a:extLst>
          </p:cNvPr>
          <p:cNvSpPr>
            <a:spLocks noChangeArrowheads="1"/>
          </p:cNvSpPr>
          <p:nvPr/>
        </p:nvSpPr>
        <p:spPr bwMode="auto">
          <a:xfrm>
            <a:off x="6656388" y="6080125"/>
            <a:ext cx="1268412" cy="457200"/>
          </a:xfrm>
          <a:prstGeom prst="rect">
            <a:avLst/>
          </a:prstGeom>
          <a:blipFill dpi="0" rotWithShape="1">
            <a:blip r:embed="rId5"/>
            <a:srcRect/>
            <a:tile tx="0" ty="0" sx="100000" sy="100000" flip="none" algn="tl"/>
          </a:bli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000">
                <a:ea typeface="SimHei" panose="02010609060101010101" pitchFamily="49" charset="-122"/>
              </a:rPr>
              <a:t>約拿單</a:t>
            </a:r>
          </a:p>
        </p:txBody>
      </p:sp>
      <p:cxnSp>
        <p:nvCxnSpPr>
          <p:cNvPr id="32" name="AutoShape 36">
            <a:extLst>
              <a:ext uri="{FF2B5EF4-FFF2-40B4-BE49-F238E27FC236}">
                <a16:creationId xmlns:a16="http://schemas.microsoft.com/office/drawing/2014/main" id="{FB3A520D-917E-47B5-AD1A-9D3E38F89405}"/>
              </a:ext>
            </a:extLst>
          </p:cNvPr>
          <p:cNvCxnSpPr>
            <a:cxnSpLocks noChangeShapeType="1"/>
            <a:stCxn id="13" idx="2"/>
            <a:endCxn id="31" idx="0"/>
          </p:cNvCxnSpPr>
          <p:nvPr/>
        </p:nvCxnSpPr>
        <p:spPr bwMode="auto">
          <a:xfrm rot="5400000">
            <a:off x="7149307" y="5938044"/>
            <a:ext cx="284162" cy="0"/>
          </a:xfrm>
          <a:prstGeom prst="straightConnector1">
            <a:avLst/>
          </a:prstGeom>
          <a:no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Rectangle 37">
            <a:extLst>
              <a:ext uri="{FF2B5EF4-FFF2-40B4-BE49-F238E27FC236}">
                <a16:creationId xmlns:a16="http://schemas.microsoft.com/office/drawing/2014/main" id="{D2D0B6C1-6A8B-4E91-AB9B-D178B628F4B1}"/>
              </a:ext>
            </a:extLst>
          </p:cNvPr>
          <p:cNvSpPr>
            <a:spLocks noChangeArrowheads="1"/>
          </p:cNvSpPr>
          <p:nvPr/>
        </p:nvSpPr>
        <p:spPr bwMode="auto">
          <a:xfrm>
            <a:off x="3608388" y="1905000"/>
            <a:ext cx="1268412" cy="457200"/>
          </a:xfrm>
          <a:prstGeom prst="rect">
            <a:avLst/>
          </a:prstGeom>
          <a:blipFill dpi="0" rotWithShape="1">
            <a:blip r:embed="rId4"/>
            <a:srcRect/>
            <a:tile tx="0" ty="0" sx="100000" sy="100000" flip="none" algn="tl"/>
          </a:bli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000">
                <a:ea typeface="SimHei" panose="02010609060101010101" pitchFamily="49" charset="-122"/>
              </a:rPr>
              <a:t>非尼哈</a:t>
            </a:r>
          </a:p>
        </p:txBody>
      </p:sp>
      <p:sp>
        <p:nvSpPr>
          <p:cNvPr id="34" name="Rectangle 38">
            <a:extLst>
              <a:ext uri="{FF2B5EF4-FFF2-40B4-BE49-F238E27FC236}">
                <a16:creationId xmlns:a16="http://schemas.microsoft.com/office/drawing/2014/main" id="{CC168311-7672-4105-8487-A0B590EFDBB0}"/>
              </a:ext>
            </a:extLst>
          </p:cNvPr>
          <p:cNvSpPr>
            <a:spLocks noChangeArrowheads="1"/>
          </p:cNvSpPr>
          <p:nvPr/>
        </p:nvSpPr>
        <p:spPr bwMode="auto">
          <a:xfrm>
            <a:off x="3608388" y="5334000"/>
            <a:ext cx="1268412" cy="457200"/>
          </a:xfrm>
          <a:prstGeom prst="rect">
            <a:avLst/>
          </a:prstGeom>
          <a:blipFill dpi="0" rotWithShape="1">
            <a:blip r:embed="rId4"/>
            <a:srcRect/>
            <a:tile tx="0" ty="0" sx="100000" sy="100000" flip="none" algn="tl"/>
          </a:blipFill>
          <a:ln w="2857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000">
                <a:ea typeface="SimHei" panose="02010609060101010101" pitchFamily="49" charset="-122"/>
              </a:rPr>
              <a:t>撒督</a:t>
            </a:r>
          </a:p>
        </p:txBody>
      </p:sp>
      <p:cxnSp>
        <p:nvCxnSpPr>
          <p:cNvPr id="35" name="AutoShape 39">
            <a:extLst>
              <a:ext uri="{FF2B5EF4-FFF2-40B4-BE49-F238E27FC236}">
                <a16:creationId xmlns:a16="http://schemas.microsoft.com/office/drawing/2014/main" id="{01939636-90A8-40F7-B193-B02CA3F52C79}"/>
              </a:ext>
            </a:extLst>
          </p:cNvPr>
          <p:cNvCxnSpPr>
            <a:cxnSpLocks noChangeShapeType="1"/>
            <a:stCxn id="33" idx="2"/>
            <a:endCxn id="34" idx="0"/>
          </p:cNvCxnSpPr>
          <p:nvPr/>
        </p:nvCxnSpPr>
        <p:spPr bwMode="auto">
          <a:xfrm rot="5400000">
            <a:off x="2764631" y="3840957"/>
            <a:ext cx="2957513" cy="0"/>
          </a:xfrm>
          <a:prstGeom prst="straightConnector1">
            <a:avLst/>
          </a:prstGeom>
          <a:noFill/>
          <a:ln w="9525">
            <a:solidFill>
              <a:schemeClr val="tx1"/>
            </a:solidFill>
            <a:prstDash val="dash"/>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Rectangle 40">
            <a:extLst>
              <a:ext uri="{FF2B5EF4-FFF2-40B4-BE49-F238E27FC236}">
                <a16:creationId xmlns:a16="http://schemas.microsoft.com/office/drawing/2014/main" id="{FBE36D71-713B-4144-B7D4-EADAF47C8595}"/>
              </a:ext>
            </a:extLst>
          </p:cNvPr>
          <p:cNvSpPr>
            <a:spLocks noChangeArrowheads="1"/>
          </p:cNvSpPr>
          <p:nvPr/>
        </p:nvSpPr>
        <p:spPr bwMode="auto">
          <a:xfrm>
            <a:off x="3608388" y="6089650"/>
            <a:ext cx="1268412" cy="457200"/>
          </a:xfrm>
          <a:prstGeom prst="rect">
            <a:avLst/>
          </a:prstGeom>
          <a:blipFill dpi="0" rotWithShape="1">
            <a:blip r:embed="rId4"/>
            <a:srcRect/>
            <a:tile tx="0" ty="0" sx="100000" sy="100000" flip="none" algn="tl"/>
          </a:bli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000">
                <a:ea typeface="SimHei" panose="02010609060101010101" pitchFamily="49" charset="-122"/>
              </a:rPr>
              <a:t>亞希瑪斯</a:t>
            </a:r>
          </a:p>
        </p:txBody>
      </p:sp>
      <p:cxnSp>
        <p:nvCxnSpPr>
          <p:cNvPr id="37" name="AutoShape 41">
            <a:extLst>
              <a:ext uri="{FF2B5EF4-FFF2-40B4-BE49-F238E27FC236}">
                <a16:creationId xmlns:a16="http://schemas.microsoft.com/office/drawing/2014/main" id="{6BA3E9B5-5E14-4C99-8FF4-951FE06C0504}"/>
              </a:ext>
            </a:extLst>
          </p:cNvPr>
          <p:cNvCxnSpPr>
            <a:cxnSpLocks noChangeShapeType="1"/>
            <a:stCxn id="34" idx="2"/>
            <a:endCxn id="36" idx="0"/>
          </p:cNvCxnSpPr>
          <p:nvPr/>
        </p:nvCxnSpPr>
        <p:spPr bwMode="auto">
          <a:xfrm rot="5400000">
            <a:off x="4101307" y="5947569"/>
            <a:ext cx="284162" cy="0"/>
          </a:xfrm>
          <a:prstGeom prst="straightConnector1">
            <a:avLst/>
          </a:prstGeom>
          <a:no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42">
            <a:extLst>
              <a:ext uri="{FF2B5EF4-FFF2-40B4-BE49-F238E27FC236}">
                <a16:creationId xmlns:a16="http://schemas.microsoft.com/office/drawing/2014/main" id="{81704ED3-16B2-4AB2-9BA2-521B022CABA6}"/>
              </a:ext>
            </a:extLst>
          </p:cNvPr>
          <p:cNvCxnSpPr>
            <a:cxnSpLocks noChangeShapeType="1"/>
            <a:stCxn id="9" idx="2"/>
            <a:endCxn id="33" idx="0"/>
          </p:cNvCxnSpPr>
          <p:nvPr/>
        </p:nvCxnSpPr>
        <p:spPr bwMode="auto">
          <a:xfrm rot="5400000">
            <a:off x="4143375" y="1804988"/>
            <a:ext cx="20002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Oval 43">
            <a:extLst>
              <a:ext uri="{FF2B5EF4-FFF2-40B4-BE49-F238E27FC236}">
                <a16:creationId xmlns:a16="http://schemas.microsoft.com/office/drawing/2014/main" id="{CA519D07-DFCF-4A30-BDC5-D944CCDFA636}"/>
              </a:ext>
            </a:extLst>
          </p:cNvPr>
          <p:cNvSpPr>
            <a:spLocks noChangeArrowheads="1"/>
          </p:cNvSpPr>
          <p:nvPr/>
        </p:nvSpPr>
        <p:spPr bwMode="auto">
          <a:xfrm>
            <a:off x="8058150" y="5292725"/>
            <a:ext cx="820738" cy="503238"/>
          </a:xfrm>
          <a:prstGeom prst="ellipse">
            <a:avLst/>
          </a:prstGeom>
          <a:solidFill>
            <a:srgbClr val="66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pPr>
            <a:r>
              <a:rPr lang="zh-TW" altLang="en-US" sz="2000">
                <a:solidFill>
                  <a:schemeClr val="bg1"/>
                </a:solidFill>
                <a:ea typeface="SimHei" panose="02010609060101010101" pitchFamily="49" charset="-122"/>
              </a:rPr>
              <a:t>被廢</a:t>
            </a:r>
          </a:p>
        </p:txBody>
      </p:sp>
    </p:spTree>
    <p:extLst>
      <p:ext uri="{BB962C8B-B14F-4D97-AF65-F5344CB8AC3E}">
        <p14:creationId xmlns:p14="http://schemas.microsoft.com/office/powerpoint/2010/main" val="261790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31" grpId="0" animBg="1"/>
      <p:bldP spid="33" grpId="0" animBg="1"/>
      <p:bldP spid="34" grpId="0" animBg="1"/>
      <p:bldP spid="36" grpId="0" animBg="1"/>
      <p:bldP spid="39" grpId="0" animBg="1"/>
    </p:bldLst>
  </p:timing>
</p:sld>
</file>

<file path=ppt/theme/theme1.xml><?xml version="1.0" encoding="utf-8"?>
<a:theme xmlns:a="http://schemas.openxmlformats.org/drawingml/2006/main" name="Crop">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2917</TotalTime>
  <Words>2808</Words>
  <Application>Microsoft Office PowerPoint</Application>
  <PresentationFormat>Widescreen</PresentationFormat>
  <Paragraphs>215</Paragraphs>
  <Slides>25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-apple-system</vt:lpstr>
      <vt:lpstr>Helvetica Neue</vt:lpstr>
      <vt:lpstr>inherit</vt:lpstr>
      <vt:lpstr>LiSong Pro Light</vt:lpstr>
      <vt:lpstr>MingLiU</vt:lpstr>
      <vt:lpstr>PMingLiU</vt:lpstr>
      <vt:lpstr>宋体</vt:lpstr>
      <vt:lpstr>system-ui</vt:lpstr>
      <vt:lpstr>Calibri</vt:lpstr>
      <vt:lpstr>Franklin Gothic Book</vt:lpstr>
      <vt:lpstr>Times New Roman</vt:lpstr>
      <vt:lpstr>Crop</vt:lpstr>
      <vt:lpstr>PowerPoint Presentation</vt:lpstr>
      <vt:lpstr>列王記上、下</vt:lpstr>
      <vt:lpstr>列王記上、下</vt:lpstr>
      <vt:lpstr>PowerPoint Presentation</vt:lpstr>
      <vt:lpstr>PowerPoint Presentation</vt:lpstr>
      <vt:lpstr>列王記上、下</vt:lpstr>
      <vt:lpstr>列王記上                                        1.10.2021 </vt:lpstr>
      <vt:lpstr>列王記上    </vt:lpstr>
      <vt:lpstr>PowerPoint Presentation</vt:lpstr>
      <vt:lpstr>列王記上、下</vt:lpstr>
      <vt:lpstr>列王記上、下</vt:lpstr>
      <vt:lpstr>PowerPoint Presentation</vt:lpstr>
      <vt:lpstr>PowerPoint Presentation</vt:lpstr>
      <vt:lpstr>列王記上、下</vt:lpstr>
      <vt:lpstr>列王記上、下</vt:lpstr>
      <vt:lpstr>列王記上、下</vt:lpstr>
      <vt:lpstr>列王記上、下</vt:lpstr>
      <vt:lpstr>PowerPoint Presentation</vt:lpstr>
      <vt:lpstr>列王記上、下</vt:lpstr>
      <vt:lpstr>PowerPoint Presentation</vt:lpstr>
      <vt:lpstr>列王記上、下</vt:lpstr>
      <vt:lpstr>PowerPoint Presentation</vt:lpstr>
      <vt:lpstr>列王記上、下</vt:lpstr>
      <vt:lpstr>PowerPoint Presentation</vt:lpstr>
      <vt:lpstr>列王記上、下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列王記上、下</dc:title>
  <dc:creator>yinan an</dc:creator>
  <cp:lastModifiedBy>yinan an</cp:lastModifiedBy>
  <cp:revision>1</cp:revision>
  <dcterms:created xsi:type="dcterms:W3CDTF">2020-12-13T19:36:27Z</dcterms:created>
  <dcterms:modified xsi:type="dcterms:W3CDTF">2021-01-11T01:18:27Z</dcterms:modified>
</cp:coreProperties>
</file>