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96" r:id="rId1"/>
  </p:sldMasterIdLst>
  <p:sldIdLst>
    <p:sldId id="273" r:id="rId2"/>
    <p:sldId id="375" r:id="rId3"/>
    <p:sldId id="292" r:id="rId4"/>
    <p:sldId id="278" r:id="rId5"/>
    <p:sldId id="335" r:id="rId6"/>
    <p:sldId id="339" r:id="rId7"/>
    <p:sldId id="338" r:id="rId8"/>
    <p:sldId id="337" r:id="rId9"/>
    <p:sldId id="341" r:id="rId10"/>
    <p:sldId id="293" r:id="rId11"/>
    <p:sldId id="366" r:id="rId12"/>
    <p:sldId id="343" r:id="rId13"/>
    <p:sldId id="356" r:id="rId14"/>
    <p:sldId id="284" r:id="rId15"/>
    <p:sldId id="368" r:id="rId16"/>
    <p:sldId id="336" r:id="rId17"/>
    <p:sldId id="374" r:id="rId18"/>
    <p:sldId id="287" r:id="rId19"/>
    <p:sldId id="349" r:id="rId20"/>
    <p:sldId id="371" r:id="rId21"/>
    <p:sldId id="291" r:id="rId22"/>
    <p:sldId id="334" r:id="rId23"/>
    <p:sldId id="290" r:id="rId24"/>
    <p:sldId id="265" r:id="rId25"/>
    <p:sldId id="373" r:id="rId26"/>
    <p:sldId id="347" r:id="rId27"/>
    <p:sldId id="264" r:id="rId28"/>
    <p:sldId id="263" r:id="rId29"/>
    <p:sldId id="281" r:id="rId30"/>
    <p:sldId id="285" r:id="rId31"/>
    <p:sldId id="352" r:id="rId32"/>
    <p:sldId id="369" r:id="rId33"/>
    <p:sldId id="294" r:id="rId34"/>
    <p:sldId id="372" r:id="rId35"/>
    <p:sldId id="295" r:id="rId36"/>
    <p:sldId id="351" r:id="rId37"/>
    <p:sldId id="297" r:id="rId38"/>
    <p:sldId id="300" r:id="rId39"/>
    <p:sldId id="299" r:id="rId40"/>
    <p:sldId id="298" r:id="rId41"/>
    <p:sldId id="357" r:id="rId42"/>
    <p:sldId id="301" r:id="rId43"/>
    <p:sldId id="311" r:id="rId44"/>
    <p:sldId id="309" r:id="rId45"/>
    <p:sldId id="307" r:id="rId46"/>
    <p:sldId id="359" r:id="rId47"/>
    <p:sldId id="358" r:id="rId48"/>
    <p:sldId id="306" r:id="rId49"/>
    <p:sldId id="305" r:id="rId50"/>
    <p:sldId id="361" r:id="rId51"/>
    <p:sldId id="346" r:id="rId52"/>
    <p:sldId id="350" r:id="rId53"/>
    <p:sldId id="316" r:id="rId54"/>
    <p:sldId id="376" r:id="rId55"/>
    <p:sldId id="319" r:id="rId56"/>
    <p:sldId id="318" r:id="rId57"/>
    <p:sldId id="315" r:id="rId58"/>
    <p:sldId id="314" r:id="rId59"/>
    <p:sldId id="312" r:id="rId60"/>
    <p:sldId id="328" r:id="rId61"/>
    <p:sldId id="354" r:id="rId62"/>
    <p:sldId id="353" r:id="rId63"/>
    <p:sldId id="321" r:id="rId64"/>
    <p:sldId id="355" r:id="rId65"/>
    <p:sldId id="320" r:id="rId66"/>
    <p:sldId id="331" r:id="rId67"/>
    <p:sldId id="329" r:id="rId68"/>
    <p:sldId id="333" r:id="rId69"/>
    <p:sldId id="330" r:id="rId70"/>
    <p:sldId id="332" r:id="rId71"/>
    <p:sldId id="377" r:id="rId72"/>
    <p:sldId id="275" r:id="rId73"/>
    <p:sldId id="367" r:id="rId74"/>
    <p:sldId id="365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58DFEF-073D-41E9-8BC6-58B041C0B474}" v="309" dt="2022-03-29T01:22:19.333"/>
    <p1510:client id="{0DD8537C-66AF-49D1-B2AE-8E4443B7CAD0}" v="83" dt="2022-01-29T06:19:08.571"/>
    <p1510:client id="{20FCB487-9500-4B57-9D61-9CD70B35CB72}" v="568" dt="2022-03-28T07:36:47.458"/>
    <p1510:client id="{219BAFDD-B64E-4725-A3CE-0C9474EED8C8}" v="1280" dt="2022-03-28T02:57:24.252"/>
    <p1510:client id="{32C11348-54B1-4939-B7F9-198D696555B7}" v="38" dt="2022-04-03T15:57:18.394"/>
    <p1510:client id="{33454FA7-F49E-4645-A149-B1CE90C6EE91}" v="17" dt="2022-02-27T17:29:48.503"/>
    <p1510:client id="{51E775CC-5F12-4CC5-8754-FAF5CB006929}" v="68" dt="2022-03-28T20:24:36.188"/>
    <p1510:client id="{81A79DCE-0E03-4BA9-8526-987581B449A6}" v="318" dt="2022-02-26T18:13:03.973"/>
    <p1510:client id="{AFC75A7D-E988-46C2-ADFD-7F37760BA8EE}" v="419" dt="2022-03-28T19:45:39.185"/>
    <p1510:client id="{B15FA016-1497-4112-B4B8-3C4F2F956486}" v="75" dt="2022-02-23T00:06:58.546"/>
    <p1510:client id="{B535A2B2-5004-470E-BF90-5D69265C27F3}" v="19" dt="2022-02-13T13:57:04.107"/>
    <p1510:client id="{B60F6666-0B10-472F-94BC-B21992709DD7}" v="12" dt="2022-03-09T03:27:34.526"/>
    <p1510:client id="{BA9A22EC-B940-4A6A-9978-DAF6CEA42120}" v="1" dt="2022-03-28T20:11:06.346"/>
    <p1510:client id="{D19A579E-141E-4B3A-B5AB-F9F115179869}" v="297" dt="2022-04-01T04:45:09.3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8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c chen" userId="e30d3c842680a2f7" providerId="Windows Live" clId="Web-{219BAFDD-B64E-4725-A3CE-0C9474EED8C8}"/>
    <pc:docChg chg="addSld delSld modSld sldOrd addMainMaster delMainMaster modMainMaster">
      <pc:chgData name="pc chen" userId="e30d3c842680a2f7" providerId="Windows Live" clId="Web-{219BAFDD-B64E-4725-A3CE-0C9474EED8C8}" dt="2022-03-28T03:02:06.923" v="1357" actId="20577"/>
      <pc:docMkLst>
        <pc:docMk/>
      </pc:docMkLst>
      <pc:sldChg chg="modSp mod modClrScheme chgLayout">
        <pc:chgData name="pc chen" userId="e30d3c842680a2f7" providerId="Windows Live" clId="Web-{219BAFDD-B64E-4725-A3CE-0C9474EED8C8}" dt="2022-03-26T21:51:59.142" v="471"/>
        <pc:sldMkLst>
          <pc:docMk/>
          <pc:sldMk cId="109857222" sldId="256"/>
        </pc:sldMkLst>
        <pc:picChg chg="mod ord">
          <ac:chgData name="pc chen" userId="e30d3c842680a2f7" providerId="Windows Live" clId="Web-{219BAFDD-B64E-4725-A3CE-0C9474EED8C8}" dt="2022-03-26T21:51:59.142" v="471"/>
          <ac:picMkLst>
            <pc:docMk/>
            <pc:sldMk cId="109857222" sldId="256"/>
            <ac:picMk id="4" creationId="{248840AD-CA82-4214-97B8-180B36184039}"/>
          </ac:picMkLst>
        </pc:picChg>
      </pc:sldChg>
      <pc:sldChg chg="modSp mod modClrScheme chgLayout">
        <pc:chgData name="pc chen" userId="e30d3c842680a2f7" providerId="Windows Live" clId="Web-{219BAFDD-B64E-4725-A3CE-0C9474EED8C8}" dt="2022-03-26T21:51:59.142" v="471"/>
        <pc:sldMkLst>
          <pc:docMk/>
          <pc:sldMk cId="2540584945" sldId="259"/>
        </pc:sldMkLst>
        <pc:picChg chg="mod ord">
          <ac:chgData name="pc chen" userId="e30d3c842680a2f7" providerId="Windows Live" clId="Web-{219BAFDD-B64E-4725-A3CE-0C9474EED8C8}" dt="2022-03-26T21:51:59.142" v="471"/>
          <ac:picMkLst>
            <pc:docMk/>
            <pc:sldMk cId="2540584945" sldId="259"/>
            <ac:picMk id="4" creationId="{672A795A-1340-4D19-A6E1-7F812DD59486}"/>
          </ac:picMkLst>
        </pc:picChg>
      </pc:sldChg>
      <pc:sldChg chg="modSp mod modClrScheme chgLayout">
        <pc:chgData name="pc chen" userId="e30d3c842680a2f7" providerId="Windows Live" clId="Web-{219BAFDD-B64E-4725-A3CE-0C9474EED8C8}" dt="2022-03-26T21:51:59.142" v="471"/>
        <pc:sldMkLst>
          <pc:docMk/>
          <pc:sldMk cId="1808572788" sldId="260"/>
        </pc:sldMkLst>
        <pc:picChg chg="mod ord">
          <ac:chgData name="pc chen" userId="e30d3c842680a2f7" providerId="Windows Live" clId="Web-{219BAFDD-B64E-4725-A3CE-0C9474EED8C8}" dt="2022-03-26T21:51:59.142" v="471"/>
          <ac:picMkLst>
            <pc:docMk/>
            <pc:sldMk cId="1808572788" sldId="260"/>
            <ac:picMk id="4" creationId="{867E3ACD-0444-4311-815A-27815013BB59}"/>
          </ac:picMkLst>
        </pc:picChg>
      </pc:sldChg>
      <pc:sldChg chg="mod modClrScheme chgLayout">
        <pc:chgData name="pc chen" userId="e30d3c842680a2f7" providerId="Windows Live" clId="Web-{219BAFDD-B64E-4725-A3CE-0C9474EED8C8}" dt="2022-03-26T21:51:59.142" v="471"/>
        <pc:sldMkLst>
          <pc:docMk/>
          <pc:sldMk cId="753861578" sldId="262"/>
        </pc:sldMkLst>
      </pc:sldChg>
      <pc:sldChg chg="mod modClrScheme chgLayout">
        <pc:chgData name="pc chen" userId="e30d3c842680a2f7" providerId="Windows Live" clId="Web-{219BAFDD-B64E-4725-A3CE-0C9474EED8C8}" dt="2022-03-26T21:51:59.142" v="471"/>
        <pc:sldMkLst>
          <pc:docMk/>
          <pc:sldMk cId="1807059309" sldId="263"/>
        </pc:sldMkLst>
      </pc:sldChg>
      <pc:sldChg chg="mod modClrScheme chgLayout">
        <pc:chgData name="pc chen" userId="e30d3c842680a2f7" providerId="Windows Live" clId="Web-{219BAFDD-B64E-4725-A3CE-0C9474EED8C8}" dt="2022-03-26T21:51:59.142" v="471"/>
        <pc:sldMkLst>
          <pc:docMk/>
          <pc:sldMk cId="36779520" sldId="264"/>
        </pc:sldMkLst>
      </pc:sldChg>
      <pc:sldChg chg="delSp modSp mod setBg modClrScheme delDesignElem chgLayout">
        <pc:chgData name="pc chen" userId="e30d3c842680a2f7" providerId="Windows Live" clId="Web-{219BAFDD-B64E-4725-A3CE-0C9474EED8C8}" dt="2022-03-26T23:27:09.856" v="1024"/>
        <pc:sldMkLst>
          <pc:docMk/>
          <pc:sldMk cId="933948033" sldId="265"/>
        </pc:sldMkLst>
        <pc:spChg chg="del">
          <ac:chgData name="pc chen" userId="e30d3c842680a2f7" providerId="Windows Live" clId="Web-{219BAFDD-B64E-4725-A3CE-0C9474EED8C8}" dt="2022-03-26T21:51:59.142" v="471"/>
          <ac:spMkLst>
            <pc:docMk/>
            <pc:sldMk cId="933948033" sldId="265"/>
            <ac:spMk id="19" creationId="{6166C6D1-23AC-49C4-BA07-238E4E9F8CEB}"/>
          </ac:spMkLst>
        </pc:spChg>
        <pc:spChg chg="del">
          <ac:chgData name="pc chen" userId="e30d3c842680a2f7" providerId="Windows Live" clId="Web-{219BAFDD-B64E-4725-A3CE-0C9474EED8C8}" dt="2022-03-26T21:51:59.142" v="471"/>
          <ac:spMkLst>
            <pc:docMk/>
            <pc:sldMk cId="933948033" sldId="265"/>
            <ac:spMk id="20" creationId="{B775CD93-9DF2-48CB-9F57-1BCA9A46C7FA}"/>
          </ac:spMkLst>
        </pc:spChg>
        <pc:picChg chg="mod">
          <ac:chgData name="pc chen" userId="e30d3c842680a2f7" providerId="Windows Live" clId="Web-{219BAFDD-B64E-4725-A3CE-0C9474EED8C8}" dt="2022-03-26T23:27:09.856" v="1024"/>
          <ac:picMkLst>
            <pc:docMk/>
            <pc:sldMk cId="933948033" sldId="265"/>
            <ac:picMk id="2" creationId="{9178E932-C383-4195-A883-1AB6C3003657}"/>
          </ac:picMkLst>
        </pc:picChg>
      </pc:sldChg>
      <pc:sldChg chg="modSp mod modClrScheme chgLayout">
        <pc:chgData name="pc chen" userId="e30d3c842680a2f7" providerId="Windows Live" clId="Web-{219BAFDD-B64E-4725-A3CE-0C9474EED8C8}" dt="2022-03-26T21:51:59.142" v="471"/>
        <pc:sldMkLst>
          <pc:docMk/>
          <pc:sldMk cId="3074634614" sldId="266"/>
        </pc:sldMkLst>
        <pc:spChg chg="mod ord">
          <ac:chgData name="pc chen" userId="e30d3c842680a2f7" providerId="Windows Live" clId="Web-{219BAFDD-B64E-4725-A3CE-0C9474EED8C8}" dt="2022-03-26T21:51:59.142" v="471"/>
          <ac:spMkLst>
            <pc:docMk/>
            <pc:sldMk cId="3074634614" sldId="266"/>
            <ac:spMk id="2" creationId="{1B8C71A3-2040-46E7-9BEE-FD71B58FDCF1}"/>
          </ac:spMkLst>
        </pc:spChg>
        <pc:spChg chg="mod ord">
          <ac:chgData name="pc chen" userId="e30d3c842680a2f7" providerId="Windows Live" clId="Web-{219BAFDD-B64E-4725-A3CE-0C9474EED8C8}" dt="2022-03-26T21:51:59.142" v="471"/>
          <ac:spMkLst>
            <pc:docMk/>
            <pc:sldMk cId="3074634614" sldId="266"/>
            <ac:spMk id="3" creationId="{535C1DDA-BF89-41DD-9489-62690240B980}"/>
          </ac:spMkLst>
        </pc:spChg>
      </pc:sldChg>
      <pc:sldChg chg="del mod modClrScheme chgLayout">
        <pc:chgData name="pc chen" userId="e30d3c842680a2f7" providerId="Windows Live" clId="Web-{219BAFDD-B64E-4725-A3CE-0C9474EED8C8}" dt="2022-03-26T23:40:35.754" v="1102"/>
        <pc:sldMkLst>
          <pc:docMk/>
          <pc:sldMk cId="3638979453" sldId="267"/>
        </pc:sldMkLst>
      </pc:sldChg>
      <pc:sldChg chg="modSp mod modClrScheme chgLayout">
        <pc:chgData name="pc chen" userId="e30d3c842680a2f7" providerId="Windows Live" clId="Web-{219BAFDD-B64E-4725-A3CE-0C9474EED8C8}" dt="2022-03-26T23:35:38.085" v="1059" actId="20577"/>
        <pc:sldMkLst>
          <pc:docMk/>
          <pc:sldMk cId="3688096868" sldId="268"/>
        </pc:sldMkLst>
        <pc:spChg chg="mod ord">
          <ac:chgData name="pc chen" userId="e30d3c842680a2f7" providerId="Windows Live" clId="Web-{219BAFDD-B64E-4725-A3CE-0C9474EED8C8}" dt="2022-03-26T23:35:38.085" v="1059" actId="20577"/>
          <ac:spMkLst>
            <pc:docMk/>
            <pc:sldMk cId="3688096868" sldId="268"/>
            <ac:spMk id="3" creationId="{898E055C-9CD7-4574-800F-EF0FBB87E371}"/>
          </ac:spMkLst>
        </pc:spChg>
      </pc:sldChg>
      <pc:sldChg chg="modSp del mod modClrScheme chgLayout">
        <pc:chgData name="pc chen" userId="e30d3c842680a2f7" providerId="Windows Live" clId="Web-{219BAFDD-B64E-4725-A3CE-0C9474EED8C8}" dt="2022-03-26T23:40:31.395" v="1101"/>
        <pc:sldMkLst>
          <pc:docMk/>
          <pc:sldMk cId="2839578844" sldId="269"/>
        </pc:sldMkLst>
        <pc:spChg chg="mod ord">
          <ac:chgData name="pc chen" userId="e30d3c842680a2f7" providerId="Windows Live" clId="Web-{219BAFDD-B64E-4725-A3CE-0C9474EED8C8}" dt="2022-03-26T23:38:50.521" v="1094" actId="20577"/>
          <ac:spMkLst>
            <pc:docMk/>
            <pc:sldMk cId="2839578844" sldId="269"/>
            <ac:spMk id="3" creationId="{422EEA0C-75EC-4E67-B161-1619C901E0C1}"/>
          </ac:spMkLst>
        </pc:spChg>
      </pc:sldChg>
      <pc:sldChg chg="modSp mod modClrScheme chgLayout">
        <pc:chgData name="pc chen" userId="e30d3c842680a2f7" providerId="Windows Live" clId="Web-{219BAFDD-B64E-4725-A3CE-0C9474EED8C8}" dt="2022-03-26T23:40:49.285" v="1104" actId="14100"/>
        <pc:sldMkLst>
          <pc:docMk/>
          <pc:sldMk cId="3327923870" sldId="270"/>
        </pc:sldMkLst>
        <pc:spChg chg="mod ord">
          <ac:chgData name="pc chen" userId="e30d3c842680a2f7" providerId="Windows Live" clId="Web-{219BAFDD-B64E-4725-A3CE-0C9474EED8C8}" dt="2022-03-26T23:40:49.285" v="1104" actId="14100"/>
          <ac:spMkLst>
            <pc:docMk/>
            <pc:sldMk cId="3327923870" sldId="270"/>
            <ac:spMk id="3" creationId="{69219599-20C9-46B0-A036-E6BE746B13DE}"/>
          </ac:spMkLst>
        </pc:spChg>
      </pc:sldChg>
      <pc:sldChg chg="delSp modSp mod modClrScheme delDesignElem chgLayout">
        <pc:chgData name="pc chen" userId="e30d3c842680a2f7" providerId="Windows Live" clId="Web-{219BAFDD-B64E-4725-A3CE-0C9474EED8C8}" dt="2022-03-26T23:35:55.413" v="1061" actId="14100"/>
        <pc:sldMkLst>
          <pc:docMk/>
          <pc:sldMk cId="2241351547" sldId="271"/>
        </pc:sldMkLst>
        <pc:spChg chg="mod ord">
          <ac:chgData name="pc chen" userId="e30d3c842680a2f7" providerId="Windows Live" clId="Web-{219BAFDD-B64E-4725-A3CE-0C9474EED8C8}" dt="2022-03-26T23:35:55.413" v="1061" actId="14100"/>
          <ac:spMkLst>
            <pc:docMk/>
            <pc:sldMk cId="2241351547" sldId="271"/>
            <ac:spMk id="4" creationId="{B64CCDD2-466A-4DCD-90FB-E6246D51E353}"/>
          </ac:spMkLst>
        </pc:spChg>
        <pc:spChg chg="del">
          <ac:chgData name="pc chen" userId="e30d3c842680a2f7" providerId="Windows Live" clId="Web-{219BAFDD-B64E-4725-A3CE-0C9474EED8C8}" dt="2022-03-26T21:51:59.142" v="471"/>
          <ac:spMkLst>
            <pc:docMk/>
            <pc:sldMk cId="2241351547" sldId="271"/>
            <ac:spMk id="14" creationId="{2B566528-1B12-4246-9431-5C2D7D081168}"/>
          </ac:spMkLst>
        </pc:spChg>
        <pc:spChg chg="del">
          <ac:chgData name="pc chen" userId="e30d3c842680a2f7" providerId="Windows Live" clId="Web-{219BAFDD-B64E-4725-A3CE-0C9474EED8C8}" dt="2022-03-26T21:51:59.142" v="471"/>
          <ac:spMkLst>
            <pc:docMk/>
            <pc:sldMk cId="2241351547" sldId="271"/>
            <ac:spMk id="19" creationId="{2E80C965-DB6D-4F81-9E9E-B027384D0BD6}"/>
          </ac:spMkLst>
        </pc:spChg>
        <pc:spChg chg="del">
          <ac:chgData name="pc chen" userId="e30d3c842680a2f7" providerId="Windows Live" clId="Web-{219BAFDD-B64E-4725-A3CE-0C9474EED8C8}" dt="2022-03-26T21:51:59.142" v="471"/>
          <ac:spMkLst>
            <pc:docMk/>
            <pc:sldMk cId="2241351547" sldId="271"/>
            <ac:spMk id="21" creationId="{A580F890-B085-4E95-96AA-55AEBEC5CE6E}"/>
          </ac:spMkLst>
        </pc:spChg>
        <pc:spChg chg="del">
          <ac:chgData name="pc chen" userId="e30d3c842680a2f7" providerId="Windows Live" clId="Web-{219BAFDD-B64E-4725-A3CE-0C9474EED8C8}" dt="2022-03-26T21:51:59.142" v="471"/>
          <ac:spMkLst>
            <pc:docMk/>
            <pc:sldMk cId="2241351547" sldId="271"/>
            <ac:spMk id="23" creationId="{D3F51FEB-38FB-4F6C-9F7B-2F2AFAB65463}"/>
          </ac:spMkLst>
        </pc:spChg>
        <pc:spChg chg="del">
          <ac:chgData name="pc chen" userId="e30d3c842680a2f7" providerId="Windows Live" clId="Web-{219BAFDD-B64E-4725-A3CE-0C9474EED8C8}" dt="2022-03-26T21:51:59.142" v="471"/>
          <ac:spMkLst>
            <pc:docMk/>
            <pc:sldMk cId="2241351547" sldId="271"/>
            <ac:spMk id="25" creationId="{1E547BA6-BAE0-43BB-A7CA-60F69CE252F0}"/>
          </ac:spMkLst>
        </pc:spChg>
      </pc:sldChg>
      <pc:sldChg chg="modSp mod setBg modClrScheme chgLayout">
        <pc:chgData name="pc chen" userId="e30d3c842680a2f7" providerId="Windows Live" clId="Web-{219BAFDD-B64E-4725-A3CE-0C9474EED8C8}" dt="2022-03-26T21:51:59.142" v="471"/>
        <pc:sldMkLst>
          <pc:docMk/>
          <pc:sldMk cId="1218532437" sldId="273"/>
        </pc:sldMkLst>
        <pc:spChg chg="mod ord">
          <ac:chgData name="pc chen" userId="e30d3c842680a2f7" providerId="Windows Live" clId="Web-{219BAFDD-B64E-4725-A3CE-0C9474EED8C8}" dt="2022-03-26T21:51:59.142" v="471"/>
          <ac:spMkLst>
            <pc:docMk/>
            <pc:sldMk cId="1218532437" sldId="273"/>
            <ac:spMk id="2" creationId="{40F02ABF-E330-8A4D-8EB4-7751AA43C42E}"/>
          </ac:spMkLst>
        </pc:spChg>
        <pc:spChg chg="mod ord">
          <ac:chgData name="pc chen" userId="e30d3c842680a2f7" providerId="Windows Live" clId="Web-{219BAFDD-B64E-4725-A3CE-0C9474EED8C8}" dt="2022-03-26T21:51:59.142" v="471"/>
          <ac:spMkLst>
            <pc:docMk/>
            <pc:sldMk cId="1218532437" sldId="273"/>
            <ac:spMk id="3" creationId="{C5F44BAB-2C23-DF47-972F-9C4B92CDA254}"/>
          </ac:spMkLst>
        </pc:spChg>
      </pc:sldChg>
      <pc:sldChg chg="modSp del mod modClrScheme chgLayout">
        <pc:chgData name="pc chen" userId="e30d3c842680a2f7" providerId="Windows Live" clId="Web-{219BAFDD-B64E-4725-A3CE-0C9474EED8C8}" dt="2022-03-26T23:35:17.116" v="1056"/>
        <pc:sldMkLst>
          <pc:docMk/>
          <pc:sldMk cId="2155753316" sldId="274"/>
        </pc:sldMkLst>
        <pc:spChg chg="mod ord">
          <ac:chgData name="pc chen" userId="e30d3c842680a2f7" providerId="Windows Live" clId="Web-{219BAFDD-B64E-4725-A3CE-0C9474EED8C8}" dt="2022-03-26T21:51:59.142" v="471"/>
          <ac:spMkLst>
            <pc:docMk/>
            <pc:sldMk cId="2155753316" sldId="274"/>
            <ac:spMk id="2" creationId="{B66DA169-18A0-1449-823D-53CBC67A28D5}"/>
          </ac:spMkLst>
        </pc:spChg>
        <pc:spChg chg="mod ord">
          <ac:chgData name="pc chen" userId="e30d3c842680a2f7" providerId="Windows Live" clId="Web-{219BAFDD-B64E-4725-A3CE-0C9474EED8C8}" dt="2022-03-26T21:51:59.142" v="471"/>
          <ac:spMkLst>
            <pc:docMk/>
            <pc:sldMk cId="2155753316" sldId="274"/>
            <ac:spMk id="3" creationId="{D3AB4968-07FD-AA42-9B13-2599C4365F82}"/>
          </ac:spMkLst>
        </pc:spChg>
      </pc:sldChg>
      <pc:sldChg chg="modSp mod ord modClrScheme chgLayout">
        <pc:chgData name="pc chen" userId="e30d3c842680a2f7" providerId="Windows Live" clId="Web-{219BAFDD-B64E-4725-A3CE-0C9474EED8C8}" dt="2022-03-26T21:51:59.142" v="471"/>
        <pc:sldMkLst>
          <pc:docMk/>
          <pc:sldMk cId="2394521340" sldId="275"/>
        </pc:sldMkLst>
        <pc:spChg chg="mod ord">
          <ac:chgData name="pc chen" userId="e30d3c842680a2f7" providerId="Windows Live" clId="Web-{219BAFDD-B64E-4725-A3CE-0C9474EED8C8}" dt="2022-03-26T21:51:59.142" v="471"/>
          <ac:spMkLst>
            <pc:docMk/>
            <pc:sldMk cId="2394521340" sldId="275"/>
            <ac:spMk id="2" creationId="{B66DA169-18A0-1449-823D-53CBC67A28D5}"/>
          </ac:spMkLst>
        </pc:spChg>
        <pc:spChg chg="mod ord">
          <ac:chgData name="pc chen" userId="e30d3c842680a2f7" providerId="Windows Live" clId="Web-{219BAFDD-B64E-4725-A3CE-0C9474EED8C8}" dt="2022-03-26T21:51:59.142" v="471"/>
          <ac:spMkLst>
            <pc:docMk/>
            <pc:sldMk cId="2394521340" sldId="275"/>
            <ac:spMk id="3" creationId="{D3AB4968-07FD-AA42-9B13-2599C4365F82}"/>
          </ac:spMkLst>
        </pc:spChg>
      </pc:sldChg>
      <pc:sldChg chg="del">
        <pc:chgData name="pc chen" userId="e30d3c842680a2f7" providerId="Windows Live" clId="Web-{219BAFDD-B64E-4725-A3CE-0C9474EED8C8}" dt="2022-03-26T19:38:16.255" v="208"/>
        <pc:sldMkLst>
          <pc:docMk/>
          <pc:sldMk cId="3243613753" sldId="276"/>
        </pc:sldMkLst>
      </pc:sldChg>
      <pc:sldChg chg="delSp modSp del mod modClrScheme chgLayout">
        <pc:chgData name="pc chen" userId="e30d3c842680a2f7" providerId="Windows Live" clId="Web-{219BAFDD-B64E-4725-A3CE-0C9474EED8C8}" dt="2022-03-26T23:41:34.238" v="1105"/>
        <pc:sldMkLst>
          <pc:docMk/>
          <pc:sldMk cId="2694811876" sldId="277"/>
        </pc:sldMkLst>
        <pc:spChg chg="mod ord">
          <ac:chgData name="pc chen" userId="e30d3c842680a2f7" providerId="Windows Live" clId="Web-{219BAFDD-B64E-4725-A3CE-0C9474EED8C8}" dt="2022-03-26T21:51:59.142" v="471"/>
          <ac:spMkLst>
            <pc:docMk/>
            <pc:sldMk cId="2694811876" sldId="277"/>
            <ac:spMk id="2" creationId="{B66DA169-18A0-1449-823D-53CBC67A28D5}"/>
          </ac:spMkLst>
        </pc:spChg>
        <pc:spChg chg="mod ord">
          <ac:chgData name="pc chen" userId="e30d3c842680a2f7" providerId="Windows Live" clId="Web-{219BAFDD-B64E-4725-A3CE-0C9474EED8C8}" dt="2022-03-26T21:51:59.142" v="471"/>
          <ac:spMkLst>
            <pc:docMk/>
            <pc:sldMk cId="2694811876" sldId="277"/>
            <ac:spMk id="3" creationId="{D3AB4968-07FD-AA42-9B13-2599C4365F82}"/>
          </ac:spMkLst>
        </pc:spChg>
        <pc:picChg chg="del">
          <ac:chgData name="pc chen" userId="e30d3c842680a2f7" providerId="Windows Live" clId="Web-{219BAFDD-B64E-4725-A3CE-0C9474EED8C8}" dt="2022-03-26T19:39:26.725" v="222"/>
          <ac:picMkLst>
            <pc:docMk/>
            <pc:sldMk cId="2694811876" sldId="277"/>
            <ac:picMk id="7" creationId="{679FA8A3-2B26-BB4A-81B0-939D3A67CB62}"/>
          </ac:picMkLst>
        </pc:picChg>
      </pc:sldChg>
      <pc:sldChg chg="delSp modSp mod ord modClrScheme chgLayout">
        <pc:chgData name="pc chen" userId="e30d3c842680a2f7" providerId="Windows Live" clId="Web-{219BAFDD-B64E-4725-A3CE-0C9474EED8C8}" dt="2022-03-26T22:28:30.313" v="601"/>
        <pc:sldMkLst>
          <pc:docMk/>
          <pc:sldMk cId="3188200762" sldId="278"/>
        </pc:sldMkLst>
        <pc:spChg chg="mod ord">
          <ac:chgData name="pc chen" userId="e30d3c842680a2f7" providerId="Windows Live" clId="Web-{219BAFDD-B64E-4725-A3CE-0C9474EED8C8}" dt="2022-03-26T22:28:30.313" v="601"/>
          <ac:spMkLst>
            <pc:docMk/>
            <pc:sldMk cId="3188200762" sldId="278"/>
            <ac:spMk id="2" creationId="{EAAE2D7A-32EE-43DF-903B-0AAB5D3227F2}"/>
          </ac:spMkLst>
        </pc:spChg>
        <pc:spChg chg="mod ord">
          <ac:chgData name="pc chen" userId="e30d3c842680a2f7" providerId="Windows Live" clId="Web-{219BAFDD-B64E-4725-A3CE-0C9474EED8C8}" dt="2022-03-26T22:28:30.313" v="601"/>
          <ac:spMkLst>
            <pc:docMk/>
            <pc:sldMk cId="3188200762" sldId="278"/>
            <ac:spMk id="3" creationId="{4FCE42AB-51E5-45D7-A7B4-F5655BECBF85}"/>
          </ac:spMkLst>
        </pc:spChg>
        <pc:spChg chg="del mod">
          <ac:chgData name="pc chen" userId="e30d3c842680a2f7" providerId="Windows Live" clId="Web-{219BAFDD-B64E-4725-A3CE-0C9474EED8C8}" dt="2022-03-26T22:00:47.169" v="494"/>
          <ac:spMkLst>
            <pc:docMk/>
            <pc:sldMk cId="3188200762" sldId="278"/>
            <ac:spMk id="4" creationId="{11BACC74-0C2E-4598-8694-359FAC9C9CBF}"/>
          </ac:spMkLst>
        </pc:spChg>
        <pc:spChg chg="del mod">
          <ac:chgData name="pc chen" userId="e30d3c842680a2f7" providerId="Windows Live" clId="Web-{219BAFDD-B64E-4725-A3CE-0C9474EED8C8}" dt="2022-03-26T22:00:33.450" v="492"/>
          <ac:spMkLst>
            <pc:docMk/>
            <pc:sldMk cId="3188200762" sldId="278"/>
            <ac:spMk id="5" creationId="{2700571C-9EA4-4205-AAAC-6B4F5DBB8EC7}"/>
          </ac:spMkLst>
        </pc:spChg>
        <pc:spChg chg="del mod">
          <ac:chgData name="pc chen" userId="e30d3c842680a2f7" providerId="Windows Live" clId="Web-{219BAFDD-B64E-4725-A3CE-0C9474EED8C8}" dt="2022-03-26T22:00:31.138" v="491"/>
          <ac:spMkLst>
            <pc:docMk/>
            <pc:sldMk cId="3188200762" sldId="278"/>
            <ac:spMk id="6" creationId="{10A06AD7-A513-4089-A781-CD97EC30738F}"/>
          </ac:spMkLst>
        </pc:spChg>
      </pc:sldChg>
      <pc:sldChg chg="modSp del mod modClrScheme chgLayout">
        <pc:chgData name="pc chen" userId="e30d3c842680a2f7" providerId="Windows Live" clId="Web-{219BAFDD-B64E-4725-A3CE-0C9474EED8C8}" dt="2022-03-26T23:20:44.532" v="1007"/>
        <pc:sldMkLst>
          <pc:docMk/>
          <pc:sldMk cId="3113753310" sldId="279"/>
        </pc:sldMkLst>
        <pc:spChg chg="mod ord">
          <ac:chgData name="pc chen" userId="e30d3c842680a2f7" providerId="Windows Live" clId="Web-{219BAFDD-B64E-4725-A3CE-0C9474EED8C8}" dt="2022-03-26T23:20:29.782" v="1006" actId="14100"/>
          <ac:spMkLst>
            <pc:docMk/>
            <pc:sldMk cId="3113753310" sldId="279"/>
            <ac:spMk id="3" creationId="{FC1A212E-A5C3-404F-9DC8-92F119487502}"/>
          </ac:spMkLst>
        </pc:spChg>
      </pc:sldChg>
      <pc:sldChg chg="delSp modSp del mod modClrScheme delDesignElem chgLayout">
        <pc:chgData name="pc chen" userId="e30d3c842680a2f7" providerId="Windows Live" clId="Web-{219BAFDD-B64E-4725-A3CE-0C9474EED8C8}" dt="2022-03-26T22:25:50.268" v="582"/>
        <pc:sldMkLst>
          <pc:docMk/>
          <pc:sldMk cId="3260373206" sldId="280"/>
        </pc:sldMkLst>
        <pc:spChg chg="del">
          <ac:chgData name="pc chen" userId="e30d3c842680a2f7" providerId="Windows Live" clId="Web-{219BAFDD-B64E-4725-A3CE-0C9474EED8C8}" dt="2022-03-26T21:51:59.142" v="471"/>
          <ac:spMkLst>
            <pc:docMk/>
            <pc:sldMk cId="3260373206" sldId="280"/>
            <ac:spMk id="24" creationId="{69B5FF42-B17C-4F11-B93E-AF59A0B618A2}"/>
          </ac:spMkLst>
        </pc:spChg>
        <pc:spChg chg="del">
          <ac:chgData name="pc chen" userId="e30d3c842680a2f7" providerId="Windows Live" clId="Web-{219BAFDD-B64E-4725-A3CE-0C9474EED8C8}" dt="2022-03-26T21:51:59.142" v="471"/>
          <ac:spMkLst>
            <pc:docMk/>
            <pc:sldMk cId="3260373206" sldId="280"/>
            <ac:spMk id="26" creationId="{19D35415-1A65-4CA4-B8D6-E2A513C073CC}"/>
          </ac:spMkLst>
        </pc:spChg>
        <pc:spChg chg="del">
          <ac:chgData name="pc chen" userId="e30d3c842680a2f7" providerId="Windows Live" clId="Web-{219BAFDD-B64E-4725-A3CE-0C9474EED8C8}" dt="2022-03-26T21:51:59.142" v="471"/>
          <ac:spMkLst>
            <pc:docMk/>
            <pc:sldMk cId="3260373206" sldId="280"/>
            <ac:spMk id="28" creationId="{D5851415-CF4E-4C41-9E36-04E444B517EB}"/>
          </ac:spMkLst>
        </pc:spChg>
        <pc:spChg chg="del">
          <ac:chgData name="pc chen" userId="e30d3c842680a2f7" providerId="Windows Live" clId="Web-{219BAFDD-B64E-4725-A3CE-0C9474EED8C8}" dt="2022-03-26T21:51:59.142" v="471"/>
          <ac:spMkLst>
            <pc:docMk/>
            <pc:sldMk cId="3260373206" sldId="280"/>
            <ac:spMk id="30" creationId="{3EA2D33E-BAA2-467B-80B0-8887D9A99FBE}"/>
          </ac:spMkLst>
        </pc:spChg>
        <pc:spChg chg="del">
          <ac:chgData name="pc chen" userId="e30d3c842680a2f7" providerId="Windows Live" clId="Web-{219BAFDD-B64E-4725-A3CE-0C9474EED8C8}" dt="2022-03-26T21:51:59.142" v="471"/>
          <ac:spMkLst>
            <pc:docMk/>
            <pc:sldMk cId="3260373206" sldId="280"/>
            <ac:spMk id="32" creationId="{4B516B89-DEA0-4832-8C56-F048168DAD88}"/>
          </ac:spMkLst>
        </pc:spChg>
        <pc:spChg chg="del">
          <ac:chgData name="pc chen" userId="e30d3c842680a2f7" providerId="Windows Live" clId="Web-{219BAFDD-B64E-4725-A3CE-0C9474EED8C8}" dt="2022-03-26T21:51:59.142" v="471"/>
          <ac:spMkLst>
            <pc:docMk/>
            <pc:sldMk cId="3260373206" sldId="280"/>
            <ac:spMk id="34" creationId="{6067C508-2065-42E3-98D2-F3A9B8339BA0}"/>
          </ac:spMkLst>
        </pc:spChg>
        <pc:picChg chg="mod ord">
          <ac:chgData name="pc chen" userId="e30d3c842680a2f7" providerId="Windows Live" clId="Web-{219BAFDD-B64E-4725-A3CE-0C9474EED8C8}" dt="2022-03-26T21:51:59.142" v="471"/>
          <ac:picMkLst>
            <pc:docMk/>
            <pc:sldMk cId="3260373206" sldId="280"/>
            <ac:picMk id="4" creationId="{57F0C9DE-B1DD-40CA-8407-75582BC12A2C}"/>
          </ac:picMkLst>
        </pc:picChg>
      </pc:sldChg>
      <pc:sldChg chg="mod modClrScheme chgLayout">
        <pc:chgData name="pc chen" userId="e30d3c842680a2f7" providerId="Windows Live" clId="Web-{219BAFDD-B64E-4725-A3CE-0C9474EED8C8}" dt="2022-03-26T21:51:59.142" v="471"/>
        <pc:sldMkLst>
          <pc:docMk/>
          <pc:sldMk cId="532777445" sldId="281"/>
        </pc:sldMkLst>
      </pc:sldChg>
      <pc:sldChg chg="delSp modSp del mod modClrScheme delDesignElem chgLayout">
        <pc:chgData name="pc chen" userId="e30d3c842680a2f7" providerId="Windows Live" clId="Web-{219BAFDD-B64E-4725-A3CE-0C9474EED8C8}" dt="2022-03-26T23:07:02.053" v="943"/>
        <pc:sldMkLst>
          <pc:docMk/>
          <pc:sldMk cId="3157311463" sldId="282"/>
        </pc:sldMkLst>
        <pc:spChg chg="mod ord">
          <ac:chgData name="pc chen" userId="e30d3c842680a2f7" providerId="Windows Live" clId="Web-{219BAFDD-B64E-4725-A3CE-0C9474EED8C8}" dt="2022-03-26T23:06:57.912" v="942" actId="20577"/>
          <ac:spMkLst>
            <pc:docMk/>
            <pc:sldMk cId="3157311463" sldId="282"/>
            <ac:spMk id="3" creationId="{93E2D845-B241-4680-84D9-F54DA8909FCE}"/>
          </ac:spMkLst>
        </pc:spChg>
        <pc:spChg chg="del">
          <ac:chgData name="pc chen" userId="e30d3c842680a2f7" providerId="Windows Live" clId="Web-{219BAFDD-B64E-4725-A3CE-0C9474EED8C8}" dt="2022-03-26T21:51:59.142" v="471"/>
          <ac:spMkLst>
            <pc:docMk/>
            <pc:sldMk cId="3157311463" sldId="282"/>
            <ac:spMk id="21" creationId="{07DA8E10-8D20-4557-A01C-BE57BA680933}"/>
          </ac:spMkLst>
        </pc:spChg>
        <pc:spChg chg="del">
          <ac:chgData name="pc chen" userId="e30d3c842680a2f7" providerId="Windows Live" clId="Web-{219BAFDD-B64E-4725-A3CE-0C9474EED8C8}" dt="2022-03-26T21:51:59.142" v="471"/>
          <ac:spMkLst>
            <pc:docMk/>
            <pc:sldMk cId="3157311463" sldId="282"/>
            <ac:spMk id="22" creationId="{A12898A6-467D-4DE5-8382-B8C194339C53}"/>
          </ac:spMkLst>
        </pc:spChg>
        <pc:spChg chg="del">
          <ac:chgData name="pc chen" userId="e30d3c842680a2f7" providerId="Windows Live" clId="Web-{219BAFDD-B64E-4725-A3CE-0C9474EED8C8}" dt="2022-03-26T21:51:59.142" v="471"/>
          <ac:spMkLst>
            <pc:docMk/>
            <pc:sldMk cId="3157311463" sldId="282"/>
            <ac:spMk id="23" creationId="{3E25BDA2-3F4D-4B38-90E7-989465ECDDCF}"/>
          </ac:spMkLst>
        </pc:spChg>
        <pc:spChg chg="del">
          <ac:chgData name="pc chen" userId="e30d3c842680a2f7" providerId="Windows Live" clId="Web-{219BAFDD-B64E-4725-A3CE-0C9474EED8C8}" dt="2022-03-26T21:51:59.142" v="471"/>
          <ac:spMkLst>
            <pc:docMk/>
            <pc:sldMk cId="3157311463" sldId="282"/>
            <ac:spMk id="24" creationId="{F65EEA05-AD42-442F-B6C6-CB9FC289426E}"/>
          </ac:spMkLst>
        </pc:spChg>
        <pc:spChg chg="del">
          <ac:chgData name="pc chen" userId="e30d3c842680a2f7" providerId="Windows Live" clId="Web-{219BAFDD-B64E-4725-A3CE-0C9474EED8C8}" dt="2022-03-26T21:51:59.142" v="471"/>
          <ac:spMkLst>
            <pc:docMk/>
            <pc:sldMk cId="3157311463" sldId="282"/>
            <ac:spMk id="25" creationId="{BC96869A-A70D-42F7-876F-605CB1718F20}"/>
          </ac:spMkLst>
        </pc:spChg>
        <pc:spChg chg="del">
          <ac:chgData name="pc chen" userId="e30d3c842680a2f7" providerId="Windows Live" clId="Web-{219BAFDD-B64E-4725-A3CE-0C9474EED8C8}" dt="2022-03-26T21:51:59.142" v="471"/>
          <ac:spMkLst>
            <pc:docMk/>
            <pc:sldMk cId="3157311463" sldId="282"/>
            <ac:spMk id="26" creationId="{6CD407CC-EF5C-486F-9A14-7F681F986D17}"/>
          </ac:spMkLst>
        </pc:spChg>
        <pc:cxnChg chg="del">
          <ac:chgData name="pc chen" userId="e30d3c842680a2f7" providerId="Windows Live" clId="Web-{219BAFDD-B64E-4725-A3CE-0C9474EED8C8}" dt="2022-03-26T21:51:59.142" v="471"/>
          <ac:cxnSpMkLst>
            <pc:docMk/>
            <pc:sldMk cId="3157311463" sldId="282"/>
            <ac:cxnSpMk id="20" creationId="{0DD76B5F-5BAA-48C6-9065-9AEF15D30B4E}"/>
          </ac:cxnSpMkLst>
        </pc:cxnChg>
      </pc:sldChg>
      <pc:sldChg chg="addSp delSp modSp new mod ord setBg modClrScheme delDesignElem chgLayout">
        <pc:chgData name="pc chen" userId="e30d3c842680a2f7" providerId="Windows Live" clId="Web-{219BAFDD-B64E-4725-A3CE-0C9474EED8C8}" dt="2022-03-26T23:07:22.428" v="944"/>
        <pc:sldMkLst>
          <pc:docMk/>
          <pc:sldMk cId="1675142925" sldId="283"/>
        </pc:sldMkLst>
        <pc:spChg chg="add del">
          <ac:chgData name="pc chen" userId="e30d3c842680a2f7" providerId="Windows Live" clId="Web-{219BAFDD-B64E-4725-A3CE-0C9474EED8C8}" dt="2022-03-24T04:26:04.195" v="14"/>
          <ac:spMkLst>
            <pc:docMk/>
            <pc:sldMk cId="1675142925" sldId="283"/>
            <ac:spMk id="2" creationId="{986B89DD-B097-5CCC-989A-CF62A0BFC665}"/>
          </ac:spMkLst>
        </pc:spChg>
        <pc:spChg chg="mod ord">
          <ac:chgData name="pc chen" userId="e30d3c842680a2f7" providerId="Windows Live" clId="Web-{219BAFDD-B64E-4725-A3CE-0C9474EED8C8}" dt="2022-03-26T21:51:59.142" v="471"/>
          <ac:spMkLst>
            <pc:docMk/>
            <pc:sldMk cId="1675142925" sldId="283"/>
            <ac:spMk id="3" creationId="{544DF55C-0218-1B61-65AE-6ED3777A6616}"/>
          </ac:spMkLst>
        </pc:spChg>
        <pc:spChg chg="add del">
          <ac:chgData name="pc chen" userId="e30d3c842680a2f7" providerId="Windows Live" clId="Web-{219BAFDD-B64E-4725-A3CE-0C9474EED8C8}" dt="2022-03-26T21:51:59.142" v="471"/>
          <ac:spMkLst>
            <pc:docMk/>
            <pc:sldMk cId="1675142925" sldId="283"/>
            <ac:spMk id="5" creationId="{07DA8E10-8D20-4557-A01C-BE57BA680933}"/>
          </ac:spMkLst>
        </pc:spChg>
        <pc:spChg chg="add del">
          <ac:chgData name="pc chen" userId="e30d3c842680a2f7" providerId="Windows Live" clId="Web-{219BAFDD-B64E-4725-A3CE-0C9474EED8C8}" dt="2022-03-26T21:51:59.142" v="471"/>
          <ac:spMkLst>
            <pc:docMk/>
            <pc:sldMk cId="1675142925" sldId="283"/>
            <ac:spMk id="6" creationId="{A12898A6-467D-4DE5-8382-B8C194339C53}"/>
          </ac:spMkLst>
        </pc:spChg>
        <pc:spChg chg="add del">
          <ac:chgData name="pc chen" userId="e30d3c842680a2f7" providerId="Windows Live" clId="Web-{219BAFDD-B64E-4725-A3CE-0C9474EED8C8}" dt="2022-03-26T21:51:59.142" v="471"/>
          <ac:spMkLst>
            <pc:docMk/>
            <pc:sldMk cId="1675142925" sldId="283"/>
            <ac:spMk id="7" creationId="{ED15573D-0E45-4691-B525-471152EC18CD}"/>
          </ac:spMkLst>
        </pc:spChg>
        <pc:spChg chg="add del">
          <ac:chgData name="pc chen" userId="e30d3c842680a2f7" providerId="Windows Live" clId="Web-{219BAFDD-B64E-4725-A3CE-0C9474EED8C8}" dt="2022-03-24T03:01:00.919" v="6"/>
          <ac:spMkLst>
            <pc:docMk/>
            <pc:sldMk cId="1675142925" sldId="283"/>
            <ac:spMk id="8" creationId="{07DA8E10-8D20-4557-A01C-BE57BA680933}"/>
          </ac:spMkLst>
        </pc:spChg>
        <pc:spChg chg="add del">
          <ac:chgData name="pc chen" userId="e30d3c842680a2f7" providerId="Windows Live" clId="Web-{219BAFDD-B64E-4725-A3CE-0C9474EED8C8}" dt="2022-03-26T21:51:59.142" v="471"/>
          <ac:spMkLst>
            <pc:docMk/>
            <pc:sldMk cId="1675142925" sldId="283"/>
            <ac:spMk id="9" creationId="{9E448559-19A4-4252-8C27-54C1DA906F8A}"/>
          </ac:spMkLst>
        </pc:spChg>
        <pc:spChg chg="add del">
          <ac:chgData name="pc chen" userId="e30d3c842680a2f7" providerId="Windows Live" clId="Web-{219BAFDD-B64E-4725-A3CE-0C9474EED8C8}" dt="2022-03-24T03:01:00.919" v="6"/>
          <ac:spMkLst>
            <pc:docMk/>
            <pc:sldMk cId="1675142925" sldId="283"/>
            <ac:spMk id="10" creationId="{A12898A6-467D-4DE5-8382-B8C194339C53}"/>
          </ac:spMkLst>
        </pc:spChg>
        <pc:spChg chg="add del">
          <ac:chgData name="pc chen" userId="e30d3c842680a2f7" providerId="Windows Live" clId="Web-{219BAFDD-B64E-4725-A3CE-0C9474EED8C8}" dt="2022-03-26T21:51:59.142" v="471"/>
          <ac:spMkLst>
            <pc:docMk/>
            <pc:sldMk cId="1675142925" sldId="283"/>
            <ac:spMk id="11" creationId="{1B19C35E-4E30-4F1D-9FC2-F2FA6191E453}"/>
          </ac:spMkLst>
        </pc:spChg>
        <pc:spChg chg="add del">
          <ac:chgData name="pc chen" userId="e30d3c842680a2f7" providerId="Windows Live" clId="Web-{219BAFDD-B64E-4725-A3CE-0C9474EED8C8}" dt="2022-03-24T03:01:00.919" v="6"/>
          <ac:spMkLst>
            <pc:docMk/>
            <pc:sldMk cId="1675142925" sldId="283"/>
            <ac:spMk id="12" creationId="{3E25BDA2-3F4D-4B38-90E7-989465ECDDCF}"/>
          </ac:spMkLst>
        </pc:spChg>
        <pc:spChg chg="add del">
          <ac:chgData name="pc chen" userId="e30d3c842680a2f7" providerId="Windows Live" clId="Web-{219BAFDD-B64E-4725-A3CE-0C9474EED8C8}" dt="2022-03-24T03:01:00.919" v="6"/>
          <ac:spMkLst>
            <pc:docMk/>
            <pc:sldMk cId="1675142925" sldId="283"/>
            <ac:spMk id="14" creationId="{F65EEA05-AD42-442F-B6C6-CB9FC289426E}"/>
          </ac:spMkLst>
        </pc:spChg>
        <pc:spChg chg="add del">
          <ac:chgData name="pc chen" userId="e30d3c842680a2f7" providerId="Windows Live" clId="Web-{219BAFDD-B64E-4725-A3CE-0C9474EED8C8}" dt="2022-03-24T03:01:00.919" v="6"/>
          <ac:spMkLst>
            <pc:docMk/>
            <pc:sldMk cId="1675142925" sldId="283"/>
            <ac:spMk id="16" creationId="{BC96869A-A70D-42F7-876F-605CB1718F20}"/>
          </ac:spMkLst>
        </pc:spChg>
        <pc:spChg chg="add del">
          <ac:chgData name="pc chen" userId="e30d3c842680a2f7" providerId="Windows Live" clId="Web-{219BAFDD-B64E-4725-A3CE-0C9474EED8C8}" dt="2022-03-24T03:01:00.919" v="6"/>
          <ac:spMkLst>
            <pc:docMk/>
            <pc:sldMk cId="1675142925" sldId="283"/>
            <ac:spMk id="18" creationId="{6CD407CC-EF5C-486F-9A14-7F681F986D17}"/>
          </ac:spMkLst>
        </pc:spChg>
        <pc:cxnChg chg="add del">
          <ac:chgData name="pc chen" userId="e30d3c842680a2f7" providerId="Windows Live" clId="Web-{219BAFDD-B64E-4725-A3CE-0C9474EED8C8}" dt="2022-03-24T03:01:00.919" v="6"/>
          <ac:cxnSpMkLst>
            <pc:docMk/>
            <pc:sldMk cId="1675142925" sldId="283"/>
            <ac:cxnSpMk id="20" creationId="{0DD76B5F-5BAA-48C6-9065-9AEF15D30B4E}"/>
          </ac:cxnSpMkLst>
        </pc:cxnChg>
      </pc:sldChg>
      <pc:sldChg chg="modSp new mod modClrScheme chgLayout">
        <pc:chgData name="pc chen" userId="e30d3c842680a2f7" providerId="Windows Live" clId="Web-{219BAFDD-B64E-4725-A3CE-0C9474EED8C8}" dt="2022-03-26T23:04:29.289" v="939"/>
        <pc:sldMkLst>
          <pc:docMk/>
          <pc:sldMk cId="3826079345" sldId="284"/>
        </pc:sldMkLst>
        <pc:spChg chg="mod ord">
          <ac:chgData name="pc chen" userId="e30d3c842680a2f7" providerId="Windows Live" clId="Web-{219BAFDD-B64E-4725-A3CE-0C9474EED8C8}" dt="2022-03-26T23:04:29.289" v="939"/>
          <ac:spMkLst>
            <pc:docMk/>
            <pc:sldMk cId="3826079345" sldId="284"/>
            <ac:spMk id="2" creationId="{39F4D6C1-64B1-7EEA-7E21-B96D1CD42C41}"/>
          </ac:spMkLst>
        </pc:spChg>
        <pc:spChg chg="mod ord">
          <ac:chgData name="pc chen" userId="e30d3c842680a2f7" providerId="Windows Live" clId="Web-{219BAFDD-B64E-4725-A3CE-0C9474EED8C8}" dt="2022-03-26T21:51:59.142" v="471"/>
          <ac:spMkLst>
            <pc:docMk/>
            <pc:sldMk cId="3826079345" sldId="284"/>
            <ac:spMk id="3" creationId="{F396A69E-E210-CAED-F41E-DF8B54493BE0}"/>
          </ac:spMkLst>
        </pc:spChg>
      </pc:sldChg>
      <pc:sldChg chg="modSp new mod modClrScheme chgLayout">
        <pc:chgData name="pc chen" userId="e30d3c842680a2f7" providerId="Windows Live" clId="Web-{219BAFDD-B64E-4725-A3CE-0C9474EED8C8}" dt="2022-03-26T23:06:16.803" v="940" actId="20577"/>
        <pc:sldMkLst>
          <pc:docMk/>
          <pc:sldMk cId="1072235165" sldId="285"/>
        </pc:sldMkLst>
        <pc:spChg chg="mod ord">
          <ac:chgData name="pc chen" userId="e30d3c842680a2f7" providerId="Windows Live" clId="Web-{219BAFDD-B64E-4725-A3CE-0C9474EED8C8}" dt="2022-03-26T23:01:36.963" v="937" actId="20577"/>
          <ac:spMkLst>
            <pc:docMk/>
            <pc:sldMk cId="1072235165" sldId="285"/>
            <ac:spMk id="2" creationId="{EAD0A6C6-3FAA-3D4B-FC60-3FCF6C5C11E2}"/>
          </ac:spMkLst>
        </pc:spChg>
        <pc:spChg chg="mod ord">
          <ac:chgData name="pc chen" userId="e30d3c842680a2f7" providerId="Windows Live" clId="Web-{219BAFDD-B64E-4725-A3CE-0C9474EED8C8}" dt="2022-03-26T23:06:16.803" v="940" actId="20577"/>
          <ac:spMkLst>
            <pc:docMk/>
            <pc:sldMk cId="1072235165" sldId="285"/>
            <ac:spMk id="3" creationId="{A2E09F6C-F7D5-A914-4D5D-5F148CFF7DF6}"/>
          </ac:spMkLst>
        </pc:spChg>
      </pc:sldChg>
      <pc:sldChg chg="addSp delSp modSp new del mod setBg modClrScheme delDesignElem chgLayout">
        <pc:chgData name="pc chen" userId="e30d3c842680a2f7" providerId="Windows Live" clId="Web-{219BAFDD-B64E-4725-A3CE-0C9474EED8C8}" dt="2022-03-26T22:58:47.074" v="924"/>
        <pc:sldMkLst>
          <pc:docMk/>
          <pc:sldMk cId="3362372558" sldId="286"/>
        </pc:sldMkLst>
        <pc:spChg chg="mod ord">
          <ac:chgData name="pc chen" userId="e30d3c842680a2f7" providerId="Windows Live" clId="Web-{219BAFDD-B64E-4725-A3CE-0C9474EED8C8}" dt="2022-03-26T21:51:59.142" v="471"/>
          <ac:spMkLst>
            <pc:docMk/>
            <pc:sldMk cId="3362372558" sldId="286"/>
            <ac:spMk id="2" creationId="{34558617-936C-08E4-3F90-12D728E4E3BA}"/>
          </ac:spMkLst>
        </pc:spChg>
        <pc:spChg chg="del">
          <ac:chgData name="pc chen" userId="e30d3c842680a2f7" providerId="Windows Live" clId="Web-{219BAFDD-B64E-4725-A3CE-0C9474EED8C8}" dt="2022-03-24T15:42:08.891" v="67"/>
          <ac:spMkLst>
            <pc:docMk/>
            <pc:sldMk cId="3362372558" sldId="286"/>
            <ac:spMk id="3" creationId="{E4D8DF10-AE80-7F2D-7B18-66174729E618}"/>
          </ac:spMkLst>
        </pc:spChg>
        <pc:spChg chg="add mod ord">
          <ac:chgData name="pc chen" userId="e30d3c842680a2f7" providerId="Windows Live" clId="Web-{219BAFDD-B64E-4725-A3CE-0C9474EED8C8}" dt="2022-03-26T21:51:59.142" v="471"/>
          <ac:spMkLst>
            <pc:docMk/>
            <pc:sldMk cId="3362372558" sldId="286"/>
            <ac:spMk id="8" creationId="{194C3DFC-DAD4-E632-ECF2-DBBC660BBBAB}"/>
          </ac:spMkLst>
        </pc:spChg>
        <pc:spChg chg="add del">
          <ac:chgData name="pc chen" userId="e30d3c842680a2f7" providerId="Windows Live" clId="Web-{219BAFDD-B64E-4725-A3CE-0C9474EED8C8}" dt="2022-03-26T21:51:59.142" v="471"/>
          <ac:spMkLst>
            <pc:docMk/>
            <pc:sldMk cId="3362372558" sldId="286"/>
            <ac:spMk id="11" creationId="{282E2A95-1A08-4118-83C6-B1CA5648E075}"/>
          </ac:spMkLst>
        </pc:spChg>
        <pc:spChg chg="add del">
          <ac:chgData name="pc chen" userId="e30d3c842680a2f7" providerId="Windows Live" clId="Web-{219BAFDD-B64E-4725-A3CE-0C9474EED8C8}" dt="2022-03-26T21:51:59.142" v="471"/>
          <ac:spMkLst>
            <pc:docMk/>
            <pc:sldMk cId="3362372558" sldId="286"/>
            <ac:spMk id="13" creationId="{2FFEFC7E-85EE-4AC9-A351-FBEB13A1D622}"/>
          </ac:spMkLst>
        </pc:spChg>
        <pc:spChg chg="add del">
          <ac:chgData name="pc chen" userId="e30d3c842680a2f7" providerId="Windows Live" clId="Web-{219BAFDD-B64E-4725-A3CE-0C9474EED8C8}" dt="2022-03-26T21:51:59.142" v="471"/>
          <ac:spMkLst>
            <pc:docMk/>
            <pc:sldMk cId="3362372558" sldId="286"/>
            <ac:spMk id="15" creationId="{68DC0EC7-60EA-4BD3-BC04-D547DE1B2891}"/>
          </ac:spMkLst>
        </pc:spChg>
        <pc:spChg chg="add del">
          <ac:chgData name="pc chen" userId="e30d3c842680a2f7" providerId="Windows Live" clId="Web-{219BAFDD-B64E-4725-A3CE-0C9474EED8C8}" dt="2022-03-26T21:51:59.142" v="471"/>
          <ac:spMkLst>
            <pc:docMk/>
            <pc:sldMk cId="3362372558" sldId="286"/>
            <ac:spMk id="17" creationId="{CB2511BB-FC4C-45F3-94EB-661D6806C942}"/>
          </ac:spMkLst>
        </pc:spChg>
        <pc:picChg chg="add mod ord">
          <ac:chgData name="pc chen" userId="e30d3c842680a2f7" providerId="Windows Live" clId="Web-{219BAFDD-B64E-4725-A3CE-0C9474EED8C8}" dt="2022-03-24T15:42:17.813" v="68"/>
          <ac:picMkLst>
            <pc:docMk/>
            <pc:sldMk cId="3362372558" sldId="286"/>
            <ac:picMk id="4" creationId="{C302346C-D4FE-12F3-7009-9B3B53DB39B7}"/>
          </ac:picMkLst>
        </pc:picChg>
      </pc:sldChg>
      <pc:sldChg chg="addSp delSp modSp new mod setBg modClrScheme delDesignElem chgLayout">
        <pc:chgData name="pc chen" userId="e30d3c842680a2f7" providerId="Windows Live" clId="Web-{219BAFDD-B64E-4725-A3CE-0C9474EED8C8}" dt="2022-03-26T23:12:08.490" v="955"/>
        <pc:sldMkLst>
          <pc:docMk/>
          <pc:sldMk cId="3165050035" sldId="287"/>
        </pc:sldMkLst>
        <pc:spChg chg="del mod ord">
          <ac:chgData name="pc chen" userId="e30d3c842680a2f7" providerId="Windows Live" clId="Web-{219BAFDD-B64E-4725-A3CE-0C9474EED8C8}" dt="2022-03-26T23:07:36.662" v="945"/>
          <ac:spMkLst>
            <pc:docMk/>
            <pc:sldMk cId="3165050035" sldId="287"/>
            <ac:spMk id="2" creationId="{F27D431C-1B43-A0E2-D080-A14038BA385A}"/>
          </ac:spMkLst>
        </pc:spChg>
        <pc:spChg chg="del">
          <ac:chgData name="pc chen" userId="e30d3c842680a2f7" providerId="Windows Live" clId="Web-{219BAFDD-B64E-4725-A3CE-0C9474EED8C8}" dt="2022-03-24T15:44:20.797" v="70"/>
          <ac:spMkLst>
            <pc:docMk/>
            <pc:sldMk cId="3165050035" sldId="287"/>
            <ac:spMk id="3" creationId="{2C80D751-912E-1993-774B-1235F11FFACD}"/>
          </ac:spMkLst>
        </pc:spChg>
        <pc:spChg chg="add">
          <ac:chgData name="pc chen" userId="e30d3c842680a2f7" providerId="Windows Live" clId="Web-{219BAFDD-B64E-4725-A3CE-0C9474EED8C8}" dt="2022-03-26T23:07:39.521" v="946"/>
          <ac:spMkLst>
            <pc:docMk/>
            <pc:sldMk cId="3165050035" sldId="287"/>
            <ac:spMk id="6" creationId="{DDA5539E-D8B4-4F5A-B46F-C304F5D7A847}"/>
          </ac:spMkLst>
        </pc:spChg>
        <pc:spChg chg="add del mod ord">
          <ac:chgData name="pc chen" userId="e30d3c842680a2f7" providerId="Windows Live" clId="Web-{219BAFDD-B64E-4725-A3CE-0C9474EED8C8}" dt="2022-03-26T23:07:36.662" v="945"/>
          <ac:spMkLst>
            <pc:docMk/>
            <pc:sldMk cId="3165050035" sldId="287"/>
            <ac:spMk id="8" creationId="{3015FD63-0889-8349-283E-A93D956F493A}"/>
          </ac:spMkLst>
        </pc:spChg>
        <pc:spChg chg="add">
          <ac:chgData name="pc chen" userId="e30d3c842680a2f7" providerId="Windows Live" clId="Web-{219BAFDD-B64E-4725-A3CE-0C9474EED8C8}" dt="2022-03-26T23:07:39.521" v="946"/>
          <ac:spMkLst>
            <pc:docMk/>
            <pc:sldMk cId="3165050035" sldId="287"/>
            <ac:spMk id="9" creationId="{9664D085-C814-4D74-BCE0-2059F0DC0434}"/>
          </ac:spMkLst>
        </pc:spChg>
        <pc:spChg chg="add del">
          <ac:chgData name="pc chen" userId="e30d3c842680a2f7" providerId="Windows Live" clId="Web-{219BAFDD-B64E-4725-A3CE-0C9474EED8C8}" dt="2022-03-26T21:51:59.142" v="471"/>
          <ac:spMkLst>
            <pc:docMk/>
            <pc:sldMk cId="3165050035" sldId="287"/>
            <ac:spMk id="11" creationId="{282E2A95-1A08-4118-83C6-B1CA5648E075}"/>
          </ac:spMkLst>
        </pc:spChg>
        <pc:spChg chg="add del">
          <ac:chgData name="pc chen" userId="e30d3c842680a2f7" providerId="Windows Live" clId="Web-{219BAFDD-B64E-4725-A3CE-0C9474EED8C8}" dt="2022-03-26T21:51:59.142" v="471"/>
          <ac:spMkLst>
            <pc:docMk/>
            <pc:sldMk cId="3165050035" sldId="287"/>
            <ac:spMk id="13" creationId="{2FFEFC7E-85EE-4AC9-A351-FBEB13A1D622}"/>
          </ac:spMkLst>
        </pc:spChg>
        <pc:spChg chg="add del">
          <ac:chgData name="pc chen" userId="e30d3c842680a2f7" providerId="Windows Live" clId="Web-{219BAFDD-B64E-4725-A3CE-0C9474EED8C8}" dt="2022-03-26T21:51:59.142" v="471"/>
          <ac:spMkLst>
            <pc:docMk/>
            <pc:sldMk cId="3165050035" sldId="287"/>
            <ac:spMk id="15" creationId="{68DC0EC7-60EA-4BD3-BC04-D547DE1B2891}"/>
          </ac:spMkLst>
        </pc:spChg>
        <pc:spChg chg="add del">
          <ac:chgData name="pc chen" userId="e30d3c842680a2f7" providerId="Windows Live" clId="Web-{219BAFDD-B64E-4725-A3CE-0C9474EED8C8}" dt="2022-03-26T21:51:59.142" v="471"/>
          <ac:spMkLst>
            <pc:docMk/>
            <pc:sldMk cId="3165050035" sldId="287"/>
            <ac:spMk id="17" creationId="{CB2511BB-FC4C-45F3-94EB-661D6806C942}"/>
          </ac:spMkLst>
        </pc:spChg>
        <pc:picChg chg="add mod ord">
          <ac:chgData name="pc chen" userId="e30d3c842680a2f7" providerId="Windows Live" clId="Web-{219BAFDD-B64E-4725-A3CE-0C9474EED8C8}" dt="2022-03-26T23:07:39.521" v="946"/>
          <ac:picMkLst>
            <pc:docMk/>
            <pc:sldMk cId="3165050035" sldId="287"/>
            <ac:picMk id="4" creationId="{2B5B1E03-3795-4B65-426E-90A93BFA517F}"/>
          </ac:picMkLst>
        </pc:picChg>
        <pc:inkChg chg="add del">
          <ac:chgData name="pc chen" userId="e30d3c842680a2f7" providerId="Windows Live" clId="Web-{219BAFDD-B64E-4725-A3CE-0C9474EED8C8}" dt="2022-03-26T23:09:48.332" v="948"/>
          <ac:inkMkLst>
            <pc:docMk/>
            <pc:sldMk cId="3165050035" sldId="287"/>
            <ac:inkMk id="3" creationId="{5F9CD969-63A2-F710-2269-83F68C860DF7}"/>
          </ac:inkMkLst>
        </pc:inkChg>
        <pc:inkChg chg="add">
          <ac:chgData name="pc chen" userId="e30d3c842680a2f7" providerId="Windows Live" clId="Web-{219BAFDD-B64E-4725-A3CE-0C9474EED8C8}" dt="2022-03-26T23:10:00.113" v="949"/>
          <ac:inkMkLst>
            <pc:docMk/>
            <pc:sldMk cId="3165050035" sldId="287"/>
            <ac:inkMk id="5" creationId="{06502C8B-96F9-35F7-5BDE-4700A0C9B8D9}"/>
          </ac:inkMkLst>
        </pc:inkChg>
        <pc:inkChg chg="add">
          <ac:chgData name="pc chen" userId="e30d3c842680a2f7" providerId="Windows Live" clId="Web-{219BAFDD-B64E-4725-A3CE-0C9474EED8C8}" dt="2022-03-26T23:10:15.879" v="950"/>
          <ac:inkMkLst>
            <pc:docMk/>
            <pc:sldMk cId="3165050035" sldId="287"/>
            <ac:inkMk id="7" creationId="{288E985F-41A5-E486-211B-3E92D8933BFF}"/>
          </ac:inkMkLst>
        </pc:inkChg>
        <pc:inkChg chg="add">
          <ac:chgData name="pc chen" userId="e30d3c842680a2f7" providerId="Windows Live" clId="Web-{219BAFDD-B64E-4725-A3CE-0C9474EED8C8}" dt="2022-03-26T23:10:33.116" v="951"/>
          <ac:inkMkLst>
            <pc:docMk/>
            <pc:sldMk cId="3165050035" sldId="287"/>
            <ac:inkMk id="10" creationId="{DBA5CE51-BC9F-6CEF-823B-46C04D686101}"/>
          </ac:inkMkLst>
        </pc:inkChg>
        <pc:inkChg chg="add del">
          <ac:chgData name="pc chen" userId="e30d3c842680a2f7" providerId="Windows Live" clId="Web-{219BAFDD-B64E-4725-A3CE-0C9474EED8C8}" dt="2022-03-26T23:11:13.350" v="953"/>
          <ac:inkMkLst>
            <pc:docMk/>
            <pc:sldMk cId="3165050035" sldId="287"/>
            <ac:inkMk id="12" creationId="{AA1B4941-E0A3-29BF-2AF5-2454387BCEC1}"/>
          </ac:inkMkLst>
        </pc:inkChg>
        <pc:inkChg chg="add">
          <ac:chgData name="pc chen" userId="e30d3c842680a2f7" providerId="Windows Live" clId="Web-{219BAFDD-B64E-4725-A3CE-0C9474EED8C8}" dt="2022-03-26T23:11:44.272" v="954"/>
          <ac:inkMkLst>
            <pc:docMk/>
            <pc:sldMk cId="3165050035" sldId="287"/>
            <ac:inkMk id="14" creationId="{86B33C03-22FA-0225-0C86-16871BFB1D13}"/>
          </ac:inkMkLst>
        </pc:inkChg>
        <pc:inkChg chg="add">
          <ac:chgData name="pc chen" userId="e30d3c842680a2f7" providerId="Windows Live" clId="Web-{219BAFDD-B64E-4725-A3CE-0C9474EED8C8}" dt="2022-03-26T23:12:08.490" v="955"/>
          <ac:inkMkLst>
            <pc:docMk/>
            <pc:sldMk cId="3165050035" sldId="287"/>
            <ac:inkMk id="16" creationId="{623E839D-CA45-D8DA-EC76-74546B9D0C71}"/>
          </ac:inkMkLst>
        </pc:inkChg>
      </pc:sldChg>
      <pc:sldChg chg="addSp delSp modSp new del mod setBg setClrOvrMap delDesignElem chgLayout">
        <pc:chgData name="pc chen" userId="e30d3c842680a2f7" providerId="Windows Live" clId="Web-{219BAFDD-B64E-4725-A3CE-0C9474EED8C8}" dt="2022-03-24T15:56:51.107" v="84"/>
        <pc:sldMkLst>
          <pc:docMk/>
          <pc:sldMk cId="1334345696" sldId="288"/>
        </pc:sldMkLst>
        <pc:spChg chg="del mod ord">
          <ac:chgData name="pc chen" userId="e30d3c842680a2f7" providerId="Windows Live" clId="Web-{219BAFDD-B64E-4725-A3CE-0C9474EED8C8}" dt="2022-03-24T15:55:27.498" v="75"/>
          <ac:spMkLst>
            <pc:docMk/>
            <pc:sldMk cId="1334345696" sldId="288"/>
            <ac:spMk id="2" creationId="{46766517-A1F7-2CCE-92FA-AA5093A109FE}"/>
          </ac:spMkLst>
        </pc:spChg>
        <pc:spChg chg="del">
          <ac:chgData name="pc chen" userId="e30d3c842680a2f7" providerId="Windows Live" clId="Web-{219BAFDD-B64E-4725-A3CE-0C9474EED8C8}" dt="2022-03-24T15:55:04.794" v="73"/>
          <ac:spMkLst>
            <pc:docMk/>
            <pc:sldMk cId="1334345696" sldId="288"/>
            <ac:spMk id="3" creationId="{52221734-1A84-E54D-4D8F-51232FFDE4D9}"/>
          </ac:spMkLst>
        </pc:spChg>
        <pc:spChg chg="add del">
          <ac:chgData name="pc chen" userId="e30d3c842680a2f7" providerId="Windows Live" clId="Web-{219BAFDD-B64E-4725-A3CE-0C9474EED8C8}" dt="2022-03-24T15:55:27.498" v="75"/>
          <ac:spMkLst>
            <pc:docMk/>
            <pc:sldMk cId="1334345696" sldId="288"/>
            <ac:spMk id="8" creationId="{2C0D70DF-FA56-E747-B464-A30F759D966D}"/>
          </ac:spMkLst>
        </pc:spChg>
        <pc:spChg chg="add del">
          <ac:chgData name="pc chen" userId="e30d3c842680a2f7" providerId="Windows Live" clId="Web-{219BAFDD-B64E-4725-A3CE-0C9474EED8C8}" dt="2022-03-24T15:55:27.498" v="75"/>
          <ac:spMkLst>
            <pc:docMk/>
            <pc:sldMk cId="1334345696" sldId="288"/>
            <ac:spMk id="11" creationId="{E192707B-B929-41A7-9B41-E959A1C689E4}"/>
          </ac:spMkLst>
        </pc:spChg>
        <pc:spChg chg="add del">
          <ac:chgData name="pc chen" userId="e30d3c842680a2f7" providerId="Windows Live" clId="Web-{219BAFDD-B64E-4725-A3CE-0C9474EED8C8}" dt="2022-03-24T15:55:27.498" v="75"/>
          <ac:spMkLst>
            <pc:docMk/>
            <pc:sldMk cId="1334345696" sldId="288"/>
            <ac:spMk id="13" creationId="{8FB4235C-4505-46C7-AD8F-8769A1972FC1}"/>
          </ac:spMkLst>
        </pc:spChg>
        <pc:picChg chg="add mod ord">
          <ac:chgData name="pc chen" userId="e30d3c842680a2f7" providerId="Windows Live" clId="Web-{219BAFDD-B64E-4725-A3CE-0C9474EED8C8}" dt="2022-03-24T15:55:39.388" v="76"/>
          <ac:picMkLst>
            <pc:docMk/>
            <pc:sldMk cId="1334345696" sldId="288"/>
            <ac:picMk id="4" creationId="{51730D20-1889-E48F-67D8-C9631474274A}"/>
          </ac:picMkLst>
        </pc:picChg>
      </pc:sldChg>
      <pc:sldChg chg="addSp delSp modSp new del mod setBg modClrScheme chgLayout">
        <pc:chgData name="pc chen" userId="e30d3c842680a2f7" providerId="Windows Live" clId="Web-{219BAFDD-B64E-4725-A3CE-0C9474EED8C8}" dt="2022-03-26T23:12:46.724" v="956"/>
        <pc:sldMkLst>
          <pc:docMk/>
          <pc:sldMk cId="2477932250" sldId="289"/>
        </pc:sldMkLst>
        <pc:spChg chg="add del">
          <ac:chgData name="pc chen" userId="e30d3c842680a2f7" providerId="Windows Live" clId="Web-{219BAFDD-B64E-4725-A3CE-0C9474EED8C8}" dt="2022-03-24T15:56:35.497" v="82"/>
          <ac:spMkLst>
            <pc:docMk/>
            <pc:sldMk cId="2477932250" sldId="289"/>
            <ac:spMk id="7" creationId="{ABFA8CD2-9DD1-463F-94B6-F2A390BC9FD0}"/>
          </ac:spMkLst>
        </pc:spChg>
        <pc:spChg chg="add del">
          <ac:chgData name="pc chen" userId="e30d3c842680a2f7" providerId="Windows Live" clId="Web-{219BAFDD-B64E-4725-A3CE-0C9474EED8C8}" dt="2022-03-24T15:56:35.497" v="82"/>
          <ac:spMkLst>
            <pc:docMk/>
            <pc:sldMk cId="2477932250" sldId="289"/>
            <ac:spMk id="9" creationId="{92B53684-2A8B-4C6B-8F55-3B5CE3994312}"/>
          </ac:spMkLst>
        </pc:spChg>
        <pc:picChg chg="add mod">
          <ac:chgData name="pc chen" userId="e30d3c842680a2f7" providerId="Windows Live" clId="Web-{219BAFDD-B64E-4725-A3CE-0C9474EED8C8}" dt="2022-03-24T15:56:35.497" v="83"/>
          <ac:picMkLst>
            <pc:docMk/>
            <pc:sldMk cId="2477932250" sldId="289"/>
            <ac:picMk id="2" creationId="{10292268-BA31-A0C6-7D29-6A66D3A41157}"/>
          </ac:picMkLst>
        </pc:picChg>
      </pc:sldChg>
      <pc:sldChg chg="addSp delSp modSp new mod modClrScheme chgLayout">
        <pc:chgData name="pc chen" userId="e30d3c842680a2f7" providerId="Windows Live" clId="Web-{219BAFDD-B64E-4725-A3CE-0C9474EED8C8}" dt="2022-03-26T23:26:42.325" v="1022" actId="1076"/>
        <pc:sldMkLst>
          <pc:docMk/>
          <pc:sldMk cId="2112374367" sldId="290"/>
        </pc:sldMkLst>
        <pc:spChg chg="add del mod ord">
          <ac:chgData name="pc chen" userId="e30d3c842680a2f7" providerId="Windows Live" clId="Web-{219BAFDD-B64E-4725-A3CE-0C9474EED8C8}" dt="2022-03-26T23:13:57.130" v="964"/>
          <ac:spMkLst>
            <pc:docMk/>
            <pc:sldMk cId="2112374367" sldId="290"/>
            <ac:spMk id="3" creationId="{2FB86880-8A1D-6E85-D515-FAD38F0CE22B}"/>
          </ac:spMkLst>
        </pc:spChg>
        <pc:spChg chg="add del mod ord">
          <ac:chgData name="pc chen" userId="e30d3c842680a2f7" providerId="Windows Live" clId="Web-{219BAFDD-B64E-4725-A3CE-0C9474EED8C8}" dt="2022-03-26T23:13:57.130" v="964"/>
          <ac:spMkLst>
            <pc:docMk/>
            <pc:sldMk cId="2112374367" sldId="290"/>
            <ac:spMk id="4" creationId="{9788A0D4-7A68-346F-17B3-6894F107EC49}"/>
          </ac:spMkLst>
        </pc:spChg>
        <pc:spChg chg="add del mod ord">
          <ac:chgData name="pc chen" userId="e30d3c842680a2f7" providerId="Windows Live" clId="Web-{219BAFDD-B64E-4725-A3CE-0C9474EED8C8}" dt="2022-03-26T23:14:38.020" v="969"/>
          <ac:spMkLst>
            <pc:docMk/>
            <pc:sldMk cId="2112374367" sldId="290"/>
            <ac:spMk id="8" creationId="{615FF0C6-4580-A223-BA5A-283CF28FE276}"/>
          </ac:spMkLst>
        </pc:spChg>
        <pc:spChg chg="add del mod ord">
          <ac:chgData name="pc chen" userId="e30d3c842680a2f7" providerId="Windows Live" clId="Web-{219BAFDD-B64E-4725-A3CE-0C9474EED8C8}" dt="2022-03-26T23:14:38.020" v="969"/>
          <ac:spMkLst>
            <pc:docMk/>
            <pc:sldMk cId="2112374367" sldId="290"/>
            <ac:spMk id="9" creationId="{7CCA3930-1BE6-03F8-2619-27129FD7FD1E}"/>
          </ac:spMkLst>
        </pc:spChg>
        <pc:spChg chg="add del mod ord">
          <ac:chgData name="pc chen" userId="e30d3c842680a2f7" providerId="Windows Live" clId="Web-{219BAFDD-B64E-4725-A3CE-0C9474EED8C8}" dt="2022-03-26T23:15:33.769" v="979"/>
          <ac:spMkLst>
            <pc:docMk/>
            <pc:sldMk cId="2112374367" sldId="290"/>
            <ac:spMk id="10" creationId="{60B4740C-1684-BBDB-5EE3-C32858C7AEC3}"/>
          </ac:spMkLst>
        </pc:spChg>
        <pc:spChg chg="add del mod ord">
          <ac:chgData name="pc chen" userId="e30d3c842680a2f7" providerId="Windows Live" clId="Web-{219BAFDD-B64E-4725-A3CE-0C9474EED8C8}" dt="2022-03-26T23:15:33.769" v="979"/>
          <ac:spMkLst>
            <pc:docMk/>
            <pc:sldMk cId="2112374367" sldId="290"/>
            <ac:spMk id="11" creationId="{D1E75136-8E3C-CBBD-3B43-2A27AEB486C7}"/>
          </ac:spMkLst>
        </pc:spChg>
        <pc:spChg chg="add mod ord">
          <ac:chgData name="pc chen" userId="e30d3c842680a2f7" providerId="Windows Live" clId="Web-{219BAFDD-B64E-4725-A3CE-0C9474EED8C8}" dt="2022-03-26T23:26:42.325" v="1022" actId="1076"/>
          <ac:spMkLst>
            <pc:docMk/>
            <pc:sldMk cId="2112374367" sldId="290"/>
            <ac:spMk id="12" creationId="{7080C361-9EA3-7381-3DE3-8D40B0977992}"/>
          </ac:spMkLst>
        </pc:spChg>
        <pc:spChg chg="add del mod ord">
          <ac:chgData name="pc chen" userId="e30d3c842680a2f7" providerId="Windows Live" clId="Web-{219BAFDD-B64E-4725-A3CE-0C9474EED8C8}" dt="2022-03-26T23:26:18.137" v="1021"/>
          <ac:spMkLst>
            <pc:docMk/>
            <pc:sldMk cId="2112374367" sldId="290"/>
            <ac:spMk id="13" creationId="{5F897833-E738-5A90-670B-2101E6E76DEA}"/>
          </ac:spMkLst>
        </pc:spChg>
        <pc:picChg chg="add mod">
          <ac:chgData name="pc chen" userId="e30d3c842680a2f7" providerId="Windows Live" clId="Web-{219BAFDD-B64E-4725-A3CE-0C9474EED8C8}" dt="2022-03-26T23:15:41.957" v="980" actId="1076"/>
          <ac:picMkLst>
            <pc:docMk/>
            <pc:sldMk cId="2112374367" sldId="290"/>
            <ac:picMk id="2" creationId="{0EFF30D7-1500-915F-8783-A01B9F557F2E}"/>
          </ac:picMkLst>
        </pc:picChg>
        <pc:inkChg chg="add del">
          <ac:chgData name="pc chen" userId="e30d3c842680a2f7" providerId="Windows Live" clId="Web-{219BAFDD-B64E-4725-A3CE-0C9474EED8C8}" dt="2022-03-26T23:13:36.489" v="963"/>
          <ac:inkMkLst>
            <pc:docMk/>
            <pc:sldMk cId="2112374367" sldId="290"/>
            <ac:inkMk id="5" creationId="{733D5142-FA4F-83D0-2976-12AE5B15E944}"/>
          </ac:inkMkLst>
        </pc:inkChg>
        <pc:inkChg chg="add del">
          <ac:chgData name="pc chen" userId="e30d3c842680a2f7" providerId="Windows Live" clId="Web-{219BAFDD-B64E-4725-A3CE-0C9474EED8C8}" dt="2022-03-26T23:13:35.599" v="962"/>
          <ac:inkMkLst>
            <pc:docMk/>
            <pc:sldMk cId="2112374367" sldId="290"/>
            <ac:inkMk id="6" creationId="{D761FC1E-9022-D0A3-E684-3C4C940BD4AA}"/>
          </ac:inkMkLst>
        </pc:inkChg>
        <pc:inkChg chg="add del">
          <ac:chgData name="pc chen" userId="e30d3c842680a2f7" providerId="Windows Live" clId="Web-{219BAFDD-B64E-4725-A3CE-0C9474EED8C8}" dt="2022-03-26T23:13:35.599" v="961"/>
          <ac:inkMkLst>
            <pc:docMk/>
            <pc:sldMk cId="2112374367" sldId="290"/>
            <ac:inkMk id="7" creationId="{431DD27A-96F1-68B6-4D1D-269AC1010B2F}"/>
          </ac:inkMkLst>
        </pc:inkChg>
      </pc:sldChg>
      <pc:sldChg chg="add mod modClrScheme chgLayout">
        <pc:chgData name="pc chen" userId="e30d3c842680a2f7" providerId="Windows Live" clId="Web-{219BAFDD-B64E-4725-A3CE-0C9474EED8C8}" dt="2022-03-26T21:51:59.142" v="471"/>
        <pc:sldMkLst>
          <pc:docMk/>
          <pc:sldMk cId="1623061795" sldId="291"/>
        </pc:sldMkLst>
      </pc:sldChg>
      <pc:sldChg chg="addSp delSp modSp new mod setBg modClrScheme delDesignElem chgLayout">
        <pc:chgData name="pc chen" userId="e30d3c842680a2f7" providerId="Windows Live" clId="Web-{219BAFDD-B64E-4725-A3CE-0C9474EED8C8}" dt="2022-03-28T02:56:29.034" v="1340" actId="20577"/>
        <pc:sldMkLst>
          <pc:docMk/>
          <pc:sldMk cId="1140671562" sldId="292"/>
        </pc:sldMkLst>
        <pc:spChg chg="del">
          <ac:chgData name="pc chen" userId="e30d3c842680a2f7" providerId="Windows Live" clId="Web-{219BAFDD-B64E-4725-A3CE-0C9474EED8C8}" dt="2022-03-26T15:26:53.668" v="99"/>
          <ac:spMkLst>
            <pc:docMk/>
            <pc:sldMk cId="1140671562" sldId="292"/>
            <ac:spMk id="2" creationId="{1323F5C1-5C16-C208-56B5-DC7E2FB80DED}"/>
          </ac:spMkLst>
        </pc:spChg>
        <pc:spChg chg="del mod ord">
          <ac:chgData name="pc chen" userId="e30d3c842680a2f7" providerId="Windows Live" clId="Web-{219BAFDD-B64E-4725-A3CE-0C9474EED8C8}" dt="2022-03-26T21:54:09.641" v="477"/>
          <ac:spMkLst>
            <pc:docMk/>
            <pc:sldMk cId="1140671562" sldId="292"/>
            <ac:spMk id="3" creationId="{821F2DDB-A5B9-919C-ABEF-D96E01CC95E3}"/>
          </ac:spMkLst>
        </pc:spChg>
        <pc:spChg chg="add del">
          <ac:chgData name="pc chen" userId="e30d3c842680a2f7" providerId="Windows Live" clId="Web-{219BAFDD-B64E-4725-A3CE-0C9474EED8C8}" dt="2022-03-26T21:54:09.641" v="477"/>
          <ac:spMkLst>
            <pc:docMk/>
            <pc:sldMk cId="1140671562" sldId="292"/>
            <ac:spMk id="5" creationId="{07DA8E10-8D20-4557-A01C-BE57BA680933}"/>
          </ac:spMkLst>
        </pc:spChg>
        <pc:spChg chg="add del">
          <ac:chgData name="pc chen" userId="e30d3c842680a2f7" providerId="Windows Live" clId="Web-{219BAFDD-B64E-4725-A3CE-0C9474EED8C8}" dt="2022-03-26T21:54:09.641" v="477"/>
          <ac:spMkLst>
            <pc:docMk/>
            <pc:sldMk cId="1140671562" sldId="292"/>
            <ac:spMk id="6" creationId="{A12898A6-467D-4DE5-8382-B8C194339C53}"/>
          </ac:spMkLst>
        </pc:spChg>
        <pc:spChg chg="add del">
          <ac:chgData name="pc chen" userId="e30d3c842680a2f7" providerId="Windows Live" clId="Web-{219BAFDD-B64E-4725-A3CE-0C9474EED8C8}" dt="2022-03-26T21:54:09.641" v="477"/>
          <ac:spMkLst>
            <pc:docMk/>
            <pc:sldMk cId="1140671562" sldId="292"/>
            <ac:spMk id="7" creationId="{A009E310-C7C2-4F23-B466-4417C8ED3B99}"/>
          </ac:spMkLst>
        </pc:spChg>
        <pc:spChg chg="add del">
          <ac:chgData name="pc chen" userId="e30d3c842680a2f7" providerId="Windows Live" clId="Web-{219BAFDD-B64E-4725-A3CE-0C9474EED8C8}" dt="2022-03-26T15:27:15.824" v="101"/>
          <ac:spMkLst>
            <pc:docMk/>
            <pc:sldMk cId="1140671562" sldId="292"/>
            <ac:spMk id="8" creationId="{07DA8E10-8D20-4557-A01C-BE57BA680933}"/>
          </ac:spMkLst>
        </pc:spChg>
        <pc:spChg chg="add del">
          <ac:chgData name="pc chen" userId="e30d3c842680a2f7" providerId="Windows Live" clId="Web-{219BAFDD-B64E-4725-A3CE-0C9474EED8C8}" dt="2022-03-26T21:54:09.641" v="477"/>
          <ac:spMkLst>
            <pc:docMk/>
            <pc:sldMk cId="1140671562" sldId="292"/>
            <ac:spMk id="9" creationId="{700D9C7C-2C5D-4FFF-83DE-742A88A9641C}"/>
          </ac:spMkLst>
        </pc:spChg>
        <pc:spChg chg="add del">
          <ac:chgData name="pc chen" userId="e30d3c842680a2f7" providerId="Windows Live" clId="Web-{219BAFDD-B64E-4725-A3CE-0C9474EED8C8}" dt="2022-03-26T15:27:15.824" v="101"/>
          <ac:spMkLst>
            <pc:docMk/>
            <pc:sldMk cId="1140671562" sldId="292"/>
            <ac:spMk id="10" creationId="{A12898A6-467D-4DE5-8382-B8C194339C53}"/>
          </ac:spMkLst>
        </pc:spChg>
        <pc:spChg chg="add del">
          <ac:chgData name="pc chen" userId="e30d3c842680a2f7" providerId="Windows Live" clId="Web-{219BAFDD-B64E-4725-A3CE-0C9474EED8C8}" dt="2022-03-26T21:54:09.641" v="477"/>
          <ac:spMkLst>
            <pc:docMk/>
            <pc:sldMk cId="1140671562" sldId="292"/>
            <ac:spMk id="11" creationId="{A4C31FF5-F97E-4082-BFC5-A880DB9F3F00}"/>
          </ac:spMkLst>
        </pc:spChg>
        <pc:spChg chg="add del">
          <ac:chgData name="pc chen" userId="e30d3c842680a2f7" providerId="Windows Live" clId="Web-{219BAFDD-B64E-4725-A3CE-0C9474EED8C8}" dt="2022-03-26T15:27:15.824" v="101"/>
          <ac:spMkLst>
            <pc:docMk/>
            <pc:sldMk cId="1140671562" sldId="292"/>
            <ac:spMk id="12" creationId="{3E25BDA2-3F4D-4B38-90E7-989465ECDDCF}"/>
          </ac:spMkLst>
        </pc:spChg>
        <pc:spChg chg="add del">
          <ac:chgData name="pc chen" userId="e30d3c842680a2f7" providerId="Windows Live" clId="Web-{219BAFDD-B64E-4725-A3CE-0C9474EED8C8}" dt="2022-03-26T21:54:09.641" v="477"/>
          <ac:spMkLst>
            <pc:docMk/>
            <pc:sldMk cId="1140671562" sldId="292"/>
            <ac:spMk id="13" creationId="{6015B4CE-42DE-4E9B-B800-B5B8142E6FCB}"/>
          </ac:spMkLst>
        </pc:spChg>
        <pc:spChg chg="add del">
          <ac:chgData name="pc chen" userId="e30d3c842680a2f7" providerId="Windows Live" clId="Web-{219BAFDD-B64E-4725-A3CE-0C9474EED8C8}" dt="2022-03-26T15:27:15.824" v="101"/>
          <ac:spMkLst>
            <pc:docMk/>
            <pc:sldMk cId="1140671562" sldId="292"/>
            <ac:spMk id="14" creationId="{F65EEA05-AD42-442F-B6C6-CB9FC289426E}"/>
          </ac:spMkLst>
        </pc:spChg>
        <pc:spChg chg="add del">
          <ac:chgData name="pc chen" userId="e30d3c842680a2f7" providerId="Windows Live" clId="Web-{219BAFDD-B64E-4725-A3CE-0C9474EED8C8}" dt="2022-03-26T21:53:59.266" v="474"/>
          <ac:spMkLst>
            <pc:docMk/>
            <pc:sldMk cId="1140671562" sldId="292"/>
            <ac:spMk id="15" creationId="{07DA8E10-8D20-4557-A01C-BE57BA680933}"/>
          </ac:spMkLst>
        </pc:spChg>
        <pc:spChg chg="add del">
          <ac:chgData name="pc chen" userId="e30d3c842680a2f7" providerId="Windows Live" clId="Web-{219BAFDD-B64E-4725-A3CE-0C9474EED8C8}" dt="2022-03-26T15:27:15.824" v="101"/>
          <ac:spMkLst>
            <pc:docMk/>
            <pc:sldMk cId="1140671562" sldId="292"/>
            <ac:spMk id="16" creationId="{BC96869A-A70D-42F7-876F-605CB1718F20}"/>
          </ac:spMkLst>
        </pc:spChg>
        <pc:spChg chg="add del">
          <ac:chgData name="pc chen" userId="e30d3c842680a2f7" providerId="Windows Live" clId="Web-{219BAFDD-B64E-4725-A3CE-0C9474EED8C8}" dt="2022-03-26T21:53:59.266" v="474"/>
          <ac:spMkLst>
            <pc:docMk/>
            <pc:sldMk cId="1140671562" sldId="292"/>
            <ac:spMk id="17" creationId="{A12898A6-467D-4DE5-8382-B8C194339C53}"/>
          </ac:spMkLst>
        </pc:spChg>
        <pc:spChg chg="add del">
          <ac:chgData name="pc chen" userId="e30d3c842680a2f7" providerId="Windows Live" clId="Web-{219BAFDD-B64E-4725-A3CE-0C9474EED8C8}" dt="2022-03-26T15:27:15.824" v="101"/>
          <ac:spMkLst>
            <pc:docMk/>
            <pc:sldMk cId="1140671562" sldId="292"/>
            <ac:spMk id="18" creationId="{6CD407CC-EF5C-486F-9A14-7F681F986D17}"/>
          </ac:spMkLst>
        </pc:spChg>
        <pc:spChg chg="add del">
          <ac:chgData name="pc chen" userId="e30d3c842680a2f7" providerId="Windows Live" clId="Web-{219BAFDD-B64E-4725-A3CE-0C9474EED8C8}" dt="2022-03-26T21:53:59.266" v="474"/>
          <ac:spMkLst>
            <pc:docMk/>
            <pc:sldMk cId="1140671562" sldId="292"/>
            <ac:spMk id="19" creationId="{3E25BDA2-3F4D-4B38-90E7-989465ECDDCF}"/>
          </ac:spMkLst>
        </pc:spChg>
        <pc:spChg chg="add del">
          <ac:chgData name="pc chen" userId="e30d3c842680a2f7" providerId="Windows Live" clId="Web-{219BAFDD-B64E-4725-A3CE-0C9474EED8C8}" dt="2022-03-26T21:53:59.266" v="474"/>
          <ac:spMkLst>
            <pc:docMk/>
            <pc:sldMk cId="1140671562" sldId="292"/>
            <ac:spMk id="21" creationId="{F65EEA05-AD42-442F-B6C6-CB9FC289426E}"/>
          </ac:spMkLst>
        </pc:spChg>
        <pc:spChg chg="add del">
          <ac:chgData name="pc chen" userId="e30d3c842680a2f7" providerId="Windows Live" clId="Web-{219BAFDD-B64E-4725-A3CE-0C9474EED8C8}" dt="2022-03-26T21:51:59.142" v="471"/>
          <ac:spMkLst>
            <pc:docMk/>
            <pc:sldMk cId="1140671562" sldId="292"/>
            <ac:spMk id="22" creationId="{07DA8E10-8D20-4557-A01C-BE57BA680933}"/>
          </ac:spMkLst>
        </pc:spChg>
        <pc:spChg chg="add del">
          <ac:chgData name="pc chen" userId="e30d3c842680a2f7" providerId="Windows Live" clId="Web-{219BAFDD-B64E-4725-A3CE-0C9474EED8C8}" dt="2022-03-26T21:51:59.142" v="471"/>
          <ac:spMkLst>
            <pc:docMk/>
            <pc:sldMk cId="1140671562" sldId="292"/>
            <ac:spMk id="23" creationId="{A12898A6-467D-4DE5-8382-B8C194339C53}"/>
          </ac:spMkLst>
        </pc:spChg>
        <pc:spChg chg="add del">
          <ac:chgData name="pc chen" userId="e30d3c842680a2f7" providerId="Windows Live" clId="Web-{219BAFDD-B64E-4725-A3CE-0C9474EED8C8}" dt="2022-03-26T21:51:59.142" v="471"/>
          <ac:spMkLst>
            <pc:docMk/>
            <pc:sldMk cId="1140671562" sldId="292"/>
            <ac:spMk id="24" creationId="{A009E310-C7C2-4F23-B466-4417C8ED3B99}"/>
          </ac:spMkLst>
        </pc:spChg>
        <pc:spChg chg="add del">
          <ac:chgData name="pc chen" userId="e30d3c842680a2f7" providerId="Windows Live" clId="Web-{219BAFDD-B64E-4725-A3CE-0C9474EED8C8}" dt="2022-03-26T21:51:59.142" v="471"/>
          <ac:spMkLst>
            <pc:docMk/>
            <pc:sldMk cId="1140671562" sldId="292"/>
            <ac:spMk id="25" creationId="{700D9C7C-2C5D-4FFF-83DE-742A88A9641C}"/>
          </ac:spMkLst>
        </pc:spChg>
        <pc:spChg chg="add del">
          <ac:chgData name="pc chen" userId="e30d3c842680a2f7" providerId="Windows Live" clId="Web-{219BAFDD-B64E-4725-A3CE-0C9474EED8C8}" dt="2022-03-26T21:51:59.142" v="471"/>
          <ac:spMkLst>
            <pc:docMk/>
            <pc:sldMk cId="1140671562" sldId="292"/>
            <ac:spMk id="26" creationId="{A4C31FF5-F97E-4082-BFC5-A880DB9F3F00}"/>
          </ac:spMkLst>
        </pc:spChg>
        <pc:spChg chg="add del">
          <ac:chgData name="pc chen" userId="e30d3c842680a2f7" providerId="Windows Live" clId="Web-{219BAFDD-B64E-4725-A3CE-0C9474EED8C8}" dt="2022-03-26T21:51:59.142" v="471"/>
          <ac:spMkLst>
            <pc:docMk/>
            <pc:sldMk cId="1140671562" sldId="292"/>
            <ac:spMk id="27" creationId="{6015B4CE-42DE-4E9B-B800-B5B8142E6FCB}"/>
          </ac:spMkLst>
        </pc:spChg>
        <pc:spChg chg="add del">
          <ac:chgData name="pc chen" userId="e30d3c842680a2f7" providerId="Windows Live" clId="Web-{219BAFDD-B64E-4725-A3CE-0C9474EED8C8}" dt="2022-03-26T21:53:59.266" v="474"/>
          <ac:spMkLst>
            <pc:docMk/>
            <pc:sldMk cId="1140671562" sldId="292"/>
            <ac:spMk id="28" creationId="{6CD407CC-EF5C-486F-9A14-7F681F986D17}"/>
          </ac:spMkLst>
        </pc:spChg>
        <pc:spChg chg="add del">
          <ac:chgData name="pc chen" userId="e30d3c842680a2f7" providerId="Windows Live" clId="Web-{219BAFDD-B64E-4725-A3CE-0C9474EED8C8}" dt="2022-03-26T21:53:59.266" v="474"/>
          <ac:spMkLst>
            <pc:docMk/>
            <pc:sldMk cId="1140671562" sldId="292"/>
            <ac:spMk id="29" creationId="{BC96869A-A70D-42F7-876F-605CB1718F20}"/>
          </ac:spMkLst>
        </pc:spChg>
        <pc:spChg chg="add del">
          <ac:chgData name="pc chen" userId="e30d3c842680a2f7" providerId="Windows Live" clId="Web-{219BAFDD-B64E-4725-A3CE-0C9474EED8C8}" dt="2022-03-26T21:54:09.610" v="476"/>
          <ac:spMkLst>
            <pc:docMk/>
            <pc:sldMk cId="1140671562" sldId="292"/>
            <ac:spMk id="32" creationId="{07DA8E10-8D20-4557-A01C-BE57BA680933}"/>
          </ac:spMkLst>
        </pc:spChg>
        <pc:spChg chg="add del">
          <ac:chgData name="pc chen" userId="e30d3c842680a2f7" providerId="Windows Live" clId="Web-{219BAFDD-B64E-4725-A3CE-0C9474EED8C8}" dt="2022-03-26T21:54:09.610" v="476"/>
          <ac:spMkLst>
            <pc:docMk/>
            <pc:sldMk cId="1140671562" sldId="292"/>
            <ac:spMk id="33" creationId="{A12898A6-467D-4DE5-8382-B8C194339C53}"/>
          </ac:spMkLst>
        </pc:spChg>
        <pc:spChg chg="add del">
          <ac:chgData name="pc chen" userId="e30d3c842680a2f7" providerId="Windows Live" clId="Web-{219BAFDD-B64E-4725-A3CE-0C9474EED8C8}" dt="2022-03-26T21:54:09.610" v="476"/>
          <ac:spMkLst>
            <pc:docMk/>
            <pc:sldMk cId="1140671562" sldId="292"/>
            <ac:spMk id="34" creationId="{ED15573D-0E45-4691-B525-471152EC18CD}"/>
          </ac:spMkLst>
        </pc:spChg>
        <pc:spChg chg="add del">
          <ac:chgData name="pc chen" userId="e30d3c842680a2f7" providerId="Windows Live" clId="Web-{219BAFDD-B64E-4725-A3CE-0C9474EED8C8}" dt="2022-03-26T21:54:09.610" v="476"/>
          <ac:spMkLst>
            <pc:docMk/>
            <pc:sldMk cId="1140671562" sldId="292"/>
            <ac:spMk id="35" creationId="{9E448559-19A4-4252-8C27-54C1DA906F8A}"/>
          </ac:spMkLst>
        </pc:spChg>
        <pc:spChg chg="add del">
          <ac:chgData name="pc chen" userId="e30d3c842680a2f7" providerId="Windows Live" clId="Web-{219BAFDD-B64E-4725-A3CE-0C9474EED8C8}" dt="2022-03-26T21:54:09.610" v="476"/>
          <ac:spMkLst>
            <pc:docMk/>
            <pc:sldMk cId="1140671562" sldId="292"/>
            <ac:spMk id="36" creationId="{1B19C35E-4E30-4F1D-9FC2-F2FA6191E453}"/>
          </ac:spMkLst>
        </pc:spChg>
        <pc:spChg chg="add del">
          <ac:chgData name="pc chen" userId="e30d3c842680a2f7" providerId="Windows Live" clId="Web-{219BAFDD-B64E-4725-A3CE-0C9474EED8C8}" dt="2022-03-26T21:57:01.592" v="480"/>
          <ac:spMkLst>
            <pc:docMk/>
            <pc:sldMk cId="1140671562" sldId="292"/>
            <ac:spMk id="38" creationId="{9026A5AC-2D80-4DD9-98B3-55F7B141BC0D}"/>
          </ac:spMkLst>
        </pc:spChg>
        <pc:spChg chg="add del">
          <ac:chgData name="pc chen" userId="e30d3c842680a2f7" providerId="Windows Live" clId="Web-{219BAFDD-B64E-4725-A3CE-0C9474EED8C8}" dt="2022-03-26T21:57:01.592" v="480"/>
          <ac:spMkLst>
            <pc:docMk/>
            <pc:sldMk cId="1140671562" sldId="292"/>
            <ac:spMk id="39" creationId="{2F15FA1F-DFCB-4A96-B3C6-ABE602A641B3}"/>
          </ac:spMkLst>
        </pc:spChg>
        <pc:spChg chg="add del">
          <ac:chgData name="pc chen" userId="e30d3c842680a2f7" providerId="Windows Live" clId="Web-{219BAFDD-B64E-4725-A3CE-0C9474EED8C8}" dt="2022-03-26T21:57:01.592" v="480"/>
          <ac:spMkLst>
            <pc:docMk/>
            <pc:sldMk cId="1140671562" sldId="292"/>
            <ac:spMk id="40" creationId="{A2AD6B69-E0A0-476D-9EE1-6B69F04C59F8}"/>
          </ac:spMkLst>
        </pc:spChg>
        <pc:spChg chg="add del">
          <ac:chgData name="pc chen" userId="e30d3c842680a2f7" providerId="Windows Live" clId="Web-{219BAFDD-B64E-4725-A3CE-0C9474EED8C8}" dt="2022-03-26T21:57:01.592" v="480"/>
          <ac:spMkLst>
            <pc:docMk/>
            <pc:sldMk cId="1140671562" sldId="292"/>
            <ac:spMk id="41" creationId="{16BE10A1-AD5F-4AB3-8A94-41D62B494ADB}"/>
          </ac:spMkLst>
        </pc:spChg>
        <pc:spChg chg="add del">
          <ac:chgData name="pc chen" userId="e30d3c842680a2f7" providerId="Windows Live" clId="Web-{219BAFDD-B64E-4725-A3CE-0C9474EED8C8}" dt="2022-03-26T21:57:01.592" v="480"/>
          <ac:spMkLst>
            <pc:docMk/>
            <pc:sldMk cId="1140671562" sldId="292"/>
            <ac:spMk id="42" creationId="{5684BFFE-6A90-4311-ACD5-B34177D46462}"/>
          </ac:spMkLst>
        </pc:spChg>
        <pc:spChg chg="add">
          <ac:chgData name="pc chen" userId="e30d3c842680a2f7" providerId="Windows Live" clId="Web-{219BAFDD-B64E-4725-A3CE-0C9474EED8C8}" dt="2022-03-26T21:57:01.592" v="480"/>
          <ac:spMkLst>
            <pc:docMk/>
            <pc:sldMk cId="1140671562" sldId="292"/>
            <ac:spMk id="48" creationId="{69B5FF42-B17C-4F11-B93E-AF59A0B618A2}"/>
          </ac:spMkLst>
        </pc:spChg>
        <pc:spChg chg="add">
          <ac:chgData name="pc chen" userId="e30d3c842680a2f7" providerId="Windows Live" clId="Web-{219BAFDD-B64E-4725-A3CE-0C9474EED8C8}" dt="2022-03-26T21:57:01.592" v="480"/>
          <ac:spMkLst>
            <pc:docMk/>
            <pc:sldMk cId="1140671562" sldId="292"/>
            <ac:spMk id="50" creationId="{19D35415-1A65-4CA4-B8D6-E2A513C073CC}"/>
          </ac:spMkLst>
        </pc:spChg>
        <pc:spChg chg="add">
          <ac:chgData name="pc chen" userId="e30d3c842680a2f7" providerId="Windows Live" clId="Web-{219BAFDD-B64E-4725-A3CE-0C9474EED8C8}" dt="2022-03-26T21:57:01.592" v="480"/>
          <ac:spMkLst>
            <pc:docMk/>
            <pc:sldMk cId="1140671562" sldId="292"/>
            <ac:spMk id="52" creationId="{25397171-E233-4F26-9A8C-29C436537DC4}"/>
          </ac:spMkLst>
        </pc:spChg>
        <pc:spChg chg="add">
          <ac:chgData name="pc chen" userId="e30d3c842680a2f7" providerId="Windows Live" clId="Web-{219BAFDD-B64E-4725-A3CE-0C9474EED8C8}" dt="2022-03-26T21:57:01.592" v="480"/>
          <ac:spMkLst>
            <pc:docMk/>
            <pc:sldMk cId="1140671562" sldId="292"/>
            <ac:spMk id="54" creationId="{EA830B9C-C9EB-4D80-9552-AE9DE30758C9}"/>
          </ac:spMkLst>
        </pc:spChg>
        <pc:graphicFrameChg chg="add mod ord modGraphic">
          <ac:chgData name="pc chen" userId="e30d3c842680a2f7" providerId="Windows Live" clId="Web-{219BAFDD-B64E-4725-A3CE-0C9474EED8C8}" dt="2022-03-28T02:56:29.034" v="1340" actId="20577"/>
          <ac:graphicFrameMkLst>
            <pc:docMk/>
            <pc:sldMk cId="1140671562" sldId="292"/>
            <ac:graphicFrameMk id="43" creationId="{08EC2328-BFA6-F615-415E-31075B754B25}"/>
          </ac:graphicFrameMkLst>
        </pc:graphicFrameChg>
        <pc:picChg chg="add mod">
          <ac:chgData name="pc chen" userId="e30d3c842680a2f7" providerId="Windows Live" clId="Web-{219BAFDD-B64E-4725-A3CE-0C9474EED8C8}" dt="2022-03-26T21:57:01.592" v="480"/>
          <ac:picMkLst>
            <pc:docMk/>
            <pc:sldMk cId="1140671562" sldId="292"/>
            <ac:picMk id="10" creationId="{E1440572-AB08-D3A6-A360-1FD8E315D2DF}"/>
          </ac:picMkLst>
        </pc:picChg>
        <pc:cxnChg chg="add del">
          <ac:chgData name="pc chen" userId="e30d3c842680a2f7" providerId="Windows Live" clId="Web-{219BAFDD-B64E-4725-A3CE-0C9474EED8C8}" dt="2022-03-26T15:27:15.824" v="101"/>
          <ac:cxnSpMkLst>
            <pc:docMk/>
            <pc:sldMk cId="1140671562" sldId="292"/>
            <ac:cxnSpMk id="20" creationId="{0DD76B5F-5BAA-48C6-9065-9AEF15D30B4E}"/>
          </ac:cxnSpMkLst>
        </pc:cxnChg>
        <pc:cxnChg chg="add del">
          <ac:chgData name="pc chen" userId="e30d3c842680a2f7" providerId="Windows Live" clId="Web-{219BAFDD-B64E-4725-A3CE-0C9474EED8C8}" dt="2022-03-26T21:53:59.266" v="474"/>
          <ac:cxnSpMkLst>
            <pc:docMk/>
            <pc:sldMk cId="1140671562" sldId="292"/>
            <ac:cxnSpMk id="30" creationId="{0DD76B5F-5BAA-48C6-9065-9AEF15D30B4E}"/>
          </ac:cxnSpMkLst>
        </pc:cxnChg>
      </pc:sldChg>
      <pc:sldChg chg="add mod ord modClrScheme chgLayout">
        <pc:chgData name="pc chen" userId="e30d3c842680a2f7" providerId="Windows Live" clId="Web-{219BAFDD-B64E-4725-A3CE-0C9474EED8C8}" dt="2022-03-26T22:23:49.566" v="578"/>
        <pc:sldMkLst>
          <pc:docMk/>
          <pc:sldMk cId="4065130970" sldId="293"/>
        </pc:sldMkLst>
      </pc:sldChg>
      <pc:sldChg chg="add mod modClrScheme chgLayout">
        <pc:chgData name="pc chen" userId="e30d3c842680a2f7" providerId="Windows Live" clId="Web-{219BAFDD-B64E-4725-A3CE-0C9474EED8C8}" dt="2022-03-26T21:51:59.142" v="471"/>
        <pc:sldMkLst>
          <pc:docMk/>
          <pc:sldMk cId="3033542048" sldId="294"/>
        </pc:sldMkLst>
      </pc:sldChg>
      <pc:sldChg chg="add mod modClrScheme chgLayout">
        <pc:chgData name="pc chen" userId="e30d3c842680a2f7" providerId="Windows Live" clId="Web-{219BAFDD-B64E-4725-A3CE-0C9474EED8C8}" dt="2022-03-26T21:51:59.142" v="471"/>
        <pc:sldMkLst>
          <pc:docMk/>
          <pc:sldMk cId="905799079" sldId="295"/>
        </pc:sldMkLst>
      </pc:sldChg>
      <pc:sldChg chg="modSp new mod modClrScheme chgLayout">
        <pc:chgData name="pc chen" userId="e30d3c842680a2f7" providerId="Windows Live" clId="Web-{219BAFDD-B64E-4725-A3CE-0C9474EED8C8}" dt="2022-03-26T23:29:42.338" v="1033" actId="20577"/>
        <pc:sldMkLst>
          <pc:docMk/>
          <pc:sldMk cId="4037769465" sldId="296"/>
        </pc:sldMkLst>
        <pc:spChg chg="mod ord">
          <ac:chgData name="pc chen" userId="e30d3c842680a2f7" providerId="Windows Live" clId="Web-{219BAFDD-B64E-4725-A3CE-0C9474EED8C8}" dt="2022-03-26T21:51:59.142" v="471"/>
          <ac:spMkLst>
            <pc:docMk/>
            <pc:sldMk cId="4037769465" sldId="296"/>
            <ac:spMk id="2" creationId="{74366CDB-2367-8CD5-6ADF-F70877AD43F4}"/>
          </ac:spMkLst>
        </pc:spChg>
        <pc:spChg chg="mod ord">
          <ac:chgData name="pc chen" userId="e30d3c842680a2f7" providerId="Windows Live" clId="Web-{219BAFDD-B64E-4725-A3CE-0C9474EED8C8}" dt="2022-03-26T23:29:42.338" v="1033" actId="20577"/>
          <ac:spMkLst>
            <pc:docMk/>
            <pc:sldMk cId="4037769465" sldId="296"/>
            <ac:spMk id="3" creationId="{F3C7A62B-FF2E-6036-63EF-E1CFF0CF8F70}"/>
          </ac:spMkLst>
        </pc:spChg>
      </pc:sldChg>
      <pc:sldChg chg="addSp delSp modSp add mod modClrScheme chgLayout">
        <pc:chgData name="pc chen" userId="e30d3c842680a2f7" providerId="Windows Live" clId="Web-{219BAFDD-B64E-4725-A3CE-0C9474EED8C8}" dt="2022-03-26T23:30:12.494" v="1035"/>
        <pc:sldMkLst>
          <pc:docMk/>
          <pc:sldMk cId="1294808123" sldId="297"/>
        </pc:sldMkLst>
        <pc:spChg chg="add del mod ord">
          <ac:chgData name="pc chen" userId="e30d3c842680a2f7" providerId="Windows Live" clId="Web-{219BAFDD-B64E-4725-A3CE-0C9474EED8C8}" dt="2022-03-26T23:30:12.494" v="1035"/>
          <ac:spMkLst>
            <pc:docMk/>
            <pc:sldMk cId="1294808123" sldId="297"/>
            <ac:spMk id="2" creationId="{AE74BB81-E86E-40CF-54FE-542F94CE9F3D}"/>
          </ac:spMkLst>
        </pc:spChg>
        <pc:spChg chg="add del mod ord">
          <ac:chgData name="pc chen" userId="e30d3c842680a2f7" providerId="Windows Live" clId="Web-{219BAFDD-B64E-4725-A3CE-0C9474EED8C8}" dt="2022-03-26T23:30:12.494" v="1035"/>
          <ac:spMkLst>
            <pc:docMk/>
            <pc:sldMk cId="1294808123" sldId="297"/>
            <ac:spMk id="3" creationId="{829A7B90-C964-A0F9-E0F2-EB7754F0483C}"/>
          </ac:spMkLst>
        </pc:spChg>
        <pc:spChg chg="add del mod ord">
          <ac:chgData name="pc chen" userId="e30d3c842680a2f7" providerId="Windows Live" clId="Web-{219BAFDD-B64E-4725-A3CE-0C9474EED8C8}" dt="2022-03-26T23:30:12.494" v="1035"/>
          <ac:spMkLst>
            <pc:docMk/>
            <pc:sldMk cId="1294808123" sldId="297"/>
            <ac:spMk id="4" creationId="{4C68961B-AC12-6696-6B34-E664504ADDAB}"/>
          </ac:spMkLst>
        </pc:spChg>
        <pc:spChg chg="mod">
          <ac:chgData name="pc chen" userId="e30d3c842680a2f7" providerId="Windows Live" clId="Web-{219BAFDD-B64E-4725-A3CE-0C9474EED8C8}" dt="2022-03-26T15:38:38.680" v="126" actId="20577"/>
          <ac:spMkLst>
            <pc:docMk/>
            <pc:sldMk cId="1294808123" sldId="297"/>
            <ac:spMk id="35882" creationId="{B4AF0787-61D8-4C77-B581-91984BD261B5}"/>
          </ac:spMkLst>
        </pc:spChg>
        <pc:picChg chg="del">
          <ac:chgData name="pc chen" userId="e30d3c842680a2f7" providerId="Windows Live" clId="Web-{219BAFDD-B64E-4725-A3CE-0C9474EED8C8}" dt="2022-03-26T15:38:55.586" v="127"/>
          <ac:picMkLst>
            <pc:docMk/>
            <pc:sldMk cId="1294808123" sldId="297"/>
            <ac:picMk id="35883" creationId="{04B34A5C-1195-4C0D-B631-0FC47281F813}"/>
          </ac:picMkLst>
        </pc:picChg>
      </pc:sldChg>
      <pc:sldChg chg="add mod modClrScheme chgLayout">
        <pc:chgData name="pc chen" userId="e30d3c842680a2f7" providerId="Windows Live" clId="Web-{219BAFDD-B64E-4725-A3CE-0C9474EED8C8}" dt="2022-03-26T21:51:59.142" v="471"/>
        <pc:sldMkLst>
          <pc:docMk/>
          <pc:sldMk cId="545266684" sldId="298"/>
        </pc:sldMkLst>
      </pc:sldChg>
      <pc:sldChg chg="add mod modClrScheme chgLayout">
        <pc:chgData name="pc chen" userId="e30d3c842680a2f7" providerId="Windows Live" clId="Web-{219BAFDD-B64E-4725-A3CE-0C9474EED8C8}" dt="2022-03-26T21:51:59.142" v="471"/>
        <pc:sldMkLst>
          <pc:docMk/>
          <pc:sldMk cId="1244121050" sldId="299"/>
        </pc:sldMkLst>
      </pc:sldChg>
      <pc:sldChg chg="add mod modClrScheme chgLayout">
        <pc:chgData name="pc chen" userId="e30d3c842680a2f7" providerId="Windows Live" clId="Web-{219BAFDD-B64E-4725-A3CE-0C9474EED8C8}" dt="2022-03-26T21:51:59.142" v="471"/>
        <pc:sldMkLst>
          <pc:docMk/>
          <pc:sldMk cId="1346694211" sldId="300"/>
        </pc:sldMkLst>
      </pc:sldChg>
      <pc:sldChg chg="add mod modClrScheme chgLayout">
        <pc:chgData name="pc chen" userId="e30d3c842680a2f7" providerId="Windows Live" clId="Web-{219BAFDD-B64E-4725-A3CE-0C9474EED8C8}" dt="2022-03-26T21:51:59.142" v="471"/>
        <pc:sldMkLst>
          <pc:docMk/>
          <pc:sldMk cId="862476800" sldId="301"/>
        </pc:sldMkLst>
      </pc:sldChg>
      <pc:sldChg chg="modSp add mod modClrScheme chgLayout">
        <pc:chgData name="pc chen" userId="e30d3c842680a2f7" providerId="Windows Live" clId="Web-{219BAFDD-B64E-4725-A3CE-0C9474EED8C8}" dt="2022-03-26T23:30:47.447" v="1046" actId="20577"/>
        <pc:sldMkLst>
          <pc:docMk/>
          <pc:sldMk cId="1396956774" sldId="302"/>
        </pc:sldMkLst>
        <pc:spChg chg="mod">
          <ac:chgData name="pc chen" userId="e30d3c842680a2f7" providerId="Windows Live" clId="Web-{219BAFDD-B64E-4725-A3CE-0C9474EED8C8}" dt="2022-03-26T23:30:47.447" v="1046" actId="20577"/>
          <ac:spMkLst>
            <pc:docMk/>
            <pc:sldMk cId="1396956774" sldId="302"/>
            <ac:spMk id="37892" creationId="{54EEC59F-7F6C-4369-960F-AF4A4096CEE8}"/>
          </ac:spMkLst>
        </pc:spChg>
      </pc:sldChg>
      <pc:sldChg chg="add mod modClrScheme chgLayout">
        <pc:chgData name="pc chen" userId="e30d3c842680a2f7" providerId="Windows Live" clId="Web-{219BAFDD-B64E-4725-A3CE-0C9474EED8C8}" dt="2022-03-26T21:51:59.142" v="471"/>
        <pc:sldMkLst>
          <pc:docMk/>
          <pc:sldMk cId="3069932798" sldId="303"/>
        </pc:sldMkLst>
      </pc:sldChg>
      <pc:sldChg chg="add mod modClrScheme chgLayout">
        <pc:chgData name="pc chen" userId="e30d3c842680a2f7" providerId="Windows Live" clId="Web-{219BAFDD-B64E-4725-A3CE-0C9474EED8C8}" dt="2022-03-26T21:51:59.142" v="471"/>
        <pc:sldMkLst>
          <pc:docMk/>
          <pc:sldMk cId="3661894993" sldId="304"/>
        </pc:sldMkLst>
      </pc:sldChg>
      <pc:sldChg chg="add mod modClrScheme chgLayout">
        <pc:chgData name="pc chen" userId="e30d3c842680a2f7" providerId="Windows Live" clId="Web-{219BAFDD-B64E-4725-A3CE-0C9474EED8C8}" dt="2022-03-26T21:51:59.142" v="471"/>
        <pc:sldMkLst>
          <pc:docMk/>
          <pc:sldMk cId="3332113286" sldId="305"/>
        </pc:sldMkLst>
      </pc:sldChg>
      <pc:sldChg chg="add mod modClrScheme chgLayout">
        <pc:chgData name="pc chen" userId="e30d3c842680a2f7" providerId="Windows Live" clId="Web-{219BAFDD-B64E-4725-A3CE-0C9474EED8C8}" dt="2022-03-26T21:51:59.142" v="471"/>
        <pc:sldMkLst>
          <pc:docMk/>
          <pc:sldMk cId="2924123152" sldId="306"/>
        </pc:sldMkLst>
      </pc:sldChg>
      <pc:sldChg chg="add mod modClrScheme chgLayout">
        <pc:chgData name="pc chen" userId="e30d3c842680a2f7" providerId="Windows Live" clId="Web-{219BAFDD-B64E-4725-A3CE-0C9474EED8C8}" dt="2022-03-26T21:51:59.142" v="471"/>
        <pc:sldMkLst>
          <pc:docMk/>
          <pc:sldMk cId="145664392" sldId="307"/>
        </pc:sldMkLst>
      </pc:sldChg>
      <pc:sldChg chg="add mod modClrScheme chgLayout">
        <pc:chgData name="pc chen" userId="e30d3c842680a2f7" providerId="Windows Live" clId="Web-{219BAFDD-B64E-4725-A3CE-0C9474EED8C8}" dt="2022-03-26T21:51:59.142" v="471"/>
        <pc:sldMkLst>
          <pc:docMk/>
          <pc:sldMk cId="685864952" sldId="308"/>
        </pc:sldMkLst>
      </pc:sldChg>
      <pc:sldChg chg="add mod modClrScheme chgLayout">
        <pc:chgData name="pc chen" userId="e30d3c842680a2f7" providerId="Windows Live" clId="Web-{219BAFDD-B64E-4725-A3CE-0C9474EED8C8}" dt="2022-03-26T21:51:59.142" v="471"/>
        <pc:sldMkLst>
          <pc:docMk/>
          <pc:sldMk cId="3693584230" sldId="309"/>
        </pc:sldMkLst>
      </pc:sldChg>
      <pc:sldChg chg="add del">
        <pc:chgData name="pc chen" userId="e30d3c842680a2f7" providerId="Windows Live" clId="Web-{219BAFDD-B64E-4725-A3CE-0C9474EED8C8}" dt="2022-03-26T16:31:12.693" v="158"/>
        <pc:sldMkLst>
          <pc:docMk/>
          <pc:sldMk cId="1437256482" sldId="310"/>
        </pc:sldMkLst>
      </pc:sldChg>
      <pc:sldChg chg="add mod modClrScheme chgLayout">
        <pc:chgData name="pc chen" userId="e30d3c842680a2f7" providerId="Windows Live" clId="Web-{219BAFDD-B64E-4725-A3CE-0C9474EED8C8}" dt="2022-03-26T21:51:59.142" v="471"/>
        <pc:sldMkLst>
          <pc:docMk/>
          <pc:sldMk cId="557378593" sldId="311"/>
        </pc:sldMkLst>
      </pc:sldChg>
      <pc:sldChg chg="add del">
        <pc:chgData name="pc chen" userId="e30d3c842680a2f7" providerId="Windows Live" clId="Web-{219BAFDD-B64E-4725-A3CE-0C9474EED8C8}" dt="2022-03-26T16:31:06.287" v="157"/>
        <pc:sldMkLst>
          <pc:docMk/>
          <pc:sldMk cId="2369991232" sldId="312"/>
        </pc:sldMkLst>
      </pc:sldChg>
      <pc:sldChg chg="add mod modClrScheme chgLayout">
        <pc:chgData name="pc chen" userId="e30d3c842680a2f7" providerId="Windows Live" clId="Web-{219BAFDD-B64E-4725-A3CE-0C9474EED8C8}" dt="2022-03-26T21:51:59.142" v="471"/>
        <pc:sldMkLst>
          <pc:docMk/>
          <pc:sldMk cId="4187576826" sldId="312"/>
        </pc:sldMkLst>
      </pc:sldChg>
      <pc:sldChg chg="add del">
        <pc:chgData name="pc chen" userId="e30d3c842680a2f7" providerId="Windows Live" clId="Web-{219BAFDD-B64E-4725-A3CE-0C9474EED8C8}" dt="2022-03-26T16:31:02.177" v="156"/>
        <pc:sldMkLst>
          <pc:docMk/>
          <pc:sldMk cId="1252280939" sldId="313"/>
        </pc:sldMkLst>
      </pc:sldChg>
      <pc:sldChg chg="add del mod modClrScheme chgLayout">
        <pc:chgData name="pc chen" userId="e30d3c842680a2f7" providerId="Windows Live" clId="Web-{219BAFDD-B64E-4725-A3CE-0C9474EED8C8}" dt="2022-03-26T23:33:02.805" v="1051"/>
        <pc:sldMkLst>
          <pc:docMk/>
          <pc:sldMk cId="3587313666" sldId="313"/>
        </pc:sldMkLst>
      </pc:sldChg>
      <pc:sldChg chg="add del">
        <pc:chgData name="pc chen" userId="e30d3c842680a2f7" providerId="Windows Live" clId="Web-{219BAFDD-B64E-4725-A3CE-0C9474EED8C8}" dt="2022-03-26T16:30:55.193" v="155"/>
        <pc:sldMkLst>
          <pc:docMk/>
          <pc:sldMk cId="1791039593" sldId="314"/>
        </pc:sldMkLst>
      </pc:sldChg>
      <pc:sldChg chg="add mod modClrScheme chgLayout">
        <pc:chgData name="pc chen" userId="e30d3c842680a2f7" providerId="Windows Live" clId="Web-{219BAFDD-B64E-4725-A3CE-0C9474EED8C8}" dt="2022-03-26T21:51:59.142" v="471"/>
        <pc:sldMkLst>
          <pc:docMk/>
          <pc:sldMk cId="4190211721" sldId="314"/>
        </pc:sldMkLst>
      </pc:sldChg>
      <pc:sldChg chg="add del">
        <pc:chgData name="pc chen" userId="e30d3c842680a2f7" providerId="Windows Live" clId="Web-{219BAFDD-B64E-4725-A3CE-0C9474EED8C8}" dt="2022-03-26T16:30:52.177" v="154"/>
        <pc:sldMkLst>
          <pc:docMk/>
          <pc:sldMk cId="909288555" sldId="315"/>
        </pc:sldMkLst>
      </pc:sldChg>
      <pc:sldChg chg="add mod modClrScheme chgLayout">
        <pc:chgData name="pc chen" userId="e30d3c842680a2f7" providerId="Windows Live" clId="Web-{219BAFDD-B64E-4725-A3CE-0C9474EED8C8}" dt="2022-03-26T21:51:59.142" v="471"/>
        <pc:sldMkLst>
          <pc:docMk/>
          <pc:sldMk cId="3425367891" sldId="315"/>
        </pc:sldMkLst>
      </pc:sldChg>
      <pc:sldChg chg="add del">
        <pc:chgData name="pc chen" userId="e30d3c842680a2f7" providerId="Windows Live" clId="Web-{219BAFDD-B64E-4725-A3CE-0C9474EED8C8}" dt="2022-03-26T16:30:50.318" v="153"/>
        <pc:sldMkLst>
          <pc:docMk/>
          <pc:sldMk cId="1574629212" sldId="316"/>
        </pc:sldMkLst>
      </pc:sldChg>
      <pc:sldChg chg="modSp add mod modClrScheme chgLayout">
        <pc:chgData name="pc chen" userId="e30d3c842680a2f7" providerId="Windows Live" clId="Web-{219BAFDD-B64E-4725-A3CE-0C9474EED8C8}" dt="2022-03-26T23:31:54.603" v="1050" actId="14100"/>
        <pc:sldMkLst>
          <pc:docMk/>
          <pc:sldMk cId="2059138197" sldId="316"/>
        </pc:sldMkLst>
        <pc:spChg chg="mod">
          <ac:chgData name="pc chen" userId="e30d3c842680a2f7" providerId="Windows Live" clId="Web-{219BAFDD-B64E-4725-A3CE-0C9474EED8C8}" dt="2022-03-26T23:31:54.603" v="1050" actId="14100"/>
          <ac:spMkLst>
            <pc:docMk/>
            <pc:sldMk cId="2059138197" sldId="316"/>
            <ac:spMk id="44035" creationId="{A2AD03B6-9D90-4A0E-8744-89600679724C}"/>
          </ac:spMkLst>
        </pc:spChg>
      </pc:sldChg>
      <pc:sldChg chg="add del">
        <pc:chgData name="pc chen" userId="e30d3c842680a2f7" providerId="Windows Live" clId="Web-{219BAFDD-B64E-4725-A3CE-0C9474EED8C8}" dt="2022-03-26T16:30:49.068" v="152"/>
        <pc:sldMkLst>
          <pc:docMk/>
          <pc:sldMk cId="917215696" sldId="317"/>
        </pc:sldMkLst>
      </pc:sldChg>
      <pc:sldChg chg="add mod modClrScheme chgLayout">
        <pc:chgData name="pc chen" userId="e30d3c842680a2f7" providerId="Windows Live" clId="Web-{219BAFDD-B64E-4725-A3CE-0C9474EED8C8}" dt="2022-03-26T21:51:59.142" v="471"/>
        <pc:sldMkLst>
          <pc:docMk/>
          <pc:sldMk cId="3171879459" sldId="317"/>
        </pc:sldMkLst>
      </pc:sldChg>
      <pc:sldChg chg="add del">
        <pc:chgData name="pc chen" userId="e30d3c842680a2f7" providerId="Windows Live" clId="Web-{219BAFDD-B64E-4725-A3CE-0C9474EED8C8}" dt="2022-03-26T16:30:47.115" v="151"/>
        <pc:sldMkLst>
          <pc:docMk/>
          <pc:sldMk cId="621488987" sldId="318"/>
        </pc:sldMkLst>
      </pc:sldChg>
      <pc:sldChg chg="add mod modClrScheme chgLayout">
        <pc:chgData name="pc chen" userId="e30d3c842680a2f7" providerId="Windows Live" clId="Web-{219BAFDD-B64E-4725-A3CE-0C9474EED8C8}" dt="2022-03-26T21:51:59.142" v="471"/>
        <pc:sldMkLst>
          <pc:docMk/>
          <pc:sldMk cId="3482677404" sldId="318"/>
        </pc:sldMkLst>
      </pc:sldChg>
      <pc:sldChg chg="add mod modClrScheme chgLayout">
        <pc:chgData name="pc chen" userId="e30d3c842680a2f7" providerId="Windows Live" clId="Web-{219BAFDD-B64E-4725-A3CE-0C9474EED8C8}" dt="2022-03-26T21:51:59.142" v="471"/>
        <pc:sldMkLst>
          <pc:docMk/>
          <pc:sldMk cId="1679136853" sldId="319"/>
        </pc:sldMkLst>
      </pc:sldChg>
      <pc:sldChg chg="add del">
        <pc:chgData name="pc chen" userId="e30d3c842680a2f7" providerId="Windows Live" clId="Web-{219BAFDD-B64E-4725-A3CE-0C9474EED8C8}" dt="2022-03-26T16:30:44.427" v="150"/>
        <pc:sldMkLst>
          <pc:docMk/>
          <pc:sldMk cId="2659046211" sldId="319"/>
        </pc:sldMkLst>
      </pc:sldChg>
      <pc:sldChg chg="delSp modSp add mod modClrScheme delAnim chgLayout">
        <pc:chgData name="pc chen" userId="e30d3c842680a2f7" providerId="Windows Live" clId="Web-{219BAFDD-B64E-4725-A3CE-0C9474EED8C8}" dt="2022-03-26T22:11:10.964" v="549"/>
        <pc:sldMkLst>
          <pc:docMk/>
          <pc:sldMk cId="237729007" sldId="320"/>
        </pc:sldMkLst>
        <pc:spChg chg="del mod">
          <ac:chgData name="pc chen" userId="e30d3c842680a2f7" providerId="Windows Live" clId="Web-{219BAFDD-B64E-4725-A3CE-0C9474EED8C8}" dt="2022-03-26T22:11:10.964" v="549"/>
          <ac:spMkLst>
            <pc:docMk/>
            <pc:sldMk cId="237729007" sldId="320"/>
            <ac:spMk id="68632" creationId="{8D380DF6-1037-4ADB-B56F-CB2908280F45}"/>
          </ac:spMkLst>
        </pc:spChg>
        <pc:spChg chg="mod">
          <ac:chgData name="pc chen" userId="e30d3c842680a2f7" providerId="Windows Live" clId="Web-{219BAFDD-B64E-4725-A3CE-0C9474EED8C8}" dt="2022-03-26T22:09:02.966" v="540" actId="14100"/>
          <ac:spMkLst>
            <pc:docMk/>
            <pc:sldMk cId="237729007" sldId="320"/>
            <ac:spMk id="68633" creationId="{C0A8B4F6-1AC2-46B8-BF10-49ADD238D37D}"/>
          </ac:spMkLst>
        </pc:spChg>
      </pc:sldChg>
      <pc:sldChg chg="add mod modClrScheme chgLayout">
        <pc:chgData name="pc chen" userId="e30d3c842680a2f7" providerId="Windows Live" clId="Web-{219BAFDD-B64E-4725-A3CE-0C9474EED8C8}" dt="2022-03-26T21:51:59.142" v="471"/>
        <pc:sldMkLst>
          <pc:docMk/>
          <pc:sldMk cId="2023647333" sldId="321"/>
        </pc:sldMkLst>
      </pc:sldChg>
      <pc:sldChg chg="add del mod modClrScheme chgLayout">
        <pc:chgData name="pc chen" userId="e30d3c842680a2f7" providerId="Windows Live" clId="Web-{219BAFDD-B64E-4725-A3CE-0C9474EED8C8}" dt="2022-03-26T23:35:11.413" v="1055"/>
        <pc:sldMkLst>
          <pc:docMk/>
          <pc:sldMk cId="2075204460" sldId="322"/>
        </pc:sldMkLst>
      </pc:sldChg>
      <pc:sldChg chg="add del mod modClrScheme chgLayout">
        <pc:chgData name="pc chen" userId="e30d3c842680a2f7" providerId="Windows Live" clId="Web-{219BAFDD-B64E-4725-A3CE-0C9474EED8C8}" dt="2022-03-26T23:34:32.054" v="1054"/>
        <pc:sldMkLst>
          <pc:docMk/>
          <pc:sldMk cId="3044641354" sldId="323"/>
        </pc:sldMkLst>
      </pc:sldChg>
      <pc:sldChg chg="add del mod modClrScheme chgLayout">
        <pc:chgData name="pc chen" userId="e30d3c842680a2f7" providerId="Windows Live" clId="Web-{219BAFDD-B64E-4725-A3CE-0C9474EED8C8}" dt="2022-03-26T23:34:28.945" v="1053"/>
        <pc:sldMkLst>
          <pc:docMk/>
          <pc:sldMk cId="3710274398" sldId="324"/>
        </pc:sldMkLst>
      </pc:sldChg>
      <pc:sldChg chg="add del mod modClrScheme chgLayout">
        <pc:chgData name="pc chen" userId="e30d3c842680a2f7" providerId="Windows Live" clId="Web-{219BAFDD-B64E-4725-A3CE-0C9474EED8C8}" dt="2022-03-26T23:34:27.195" v="1052"/>
        <pc:sldMkLst>
          <pc:docMk/>
          <pc:sldMk cId="3032670098" sldId="325"/>
        </pc:sldMkLst>
      </pc:sldChg>
      <pc:sldChg chg="add mod modClrScheme chgLayout">
        <pc:chgData name="pc chen" userId="e30d3c842680a2f7" providerId="Windows Live" clId="Web-{219BAFDD-B64E-4725-A3CE-0C9474EED8C8}" dt="2022-03-26T21:51:59.142" v="471"/>
        <pc:sldMkLst>
          <pc:docMk/>
          <pc:sldMk cId="961331817" sldId="326"/>
        </pc:sldMkLst>
      </pc:sldChg>
      <pc:sldChg chg="add mod modClrScheme chgLayout">
        <pc:chgData name="pc chen" userId="e30d3c842680a2f7" providerId="Windows Live" clId="Web-{219BAFDD-B64E-4725-A3CE-0C9474EED8C8}" dt="2022-03-26T21:51:59.142" v="471"/>
        <pc:sldMkLst>
          <pc:docMk/>
          <pc:sldMk cId="1394526836" sldId="327"/>
        </pc:sldMkLst>
      </pc:sldChg>
      <pc:sldChg chg="add mod modClrScheme chgLayout">
        <pc:chgData name="pc chen" userId="e30d3c842680a2f7" providerId="Windows Live" clId="Web-{219BAFDD-B64E-4725-A3CE-0C9474EED8C8}" dt="2022-03-26T21:51:59.142" v="471"/>
        <pc:sldMkLst>
          <pc:docMk/>
          <pc:sldMk cId="2888979978" sldId="328"/>
        </pc:sldMkLst>
      </pc:sldChg>
      <pc:sldChg chg="modSp new mod modClrScheme chgLayout">
        <pc:chgData name="pc chen" userId="e30d3c842680a2f7" providerId="Windows Live" clId="Web-{219BAFDD-B64E-4725-A3CE-0C9474EED8C8}" dt="2022-03-26T21:51:59.142" v="471"/>
        <pc:sldMkLst>
          <pc:docMk/>
          <pc:sldMk cId="325357766" sldId="329"/>
        </pc:sldMkLst>
        <pc:spChg chg="mod ord">
          <ac:chgData name="pc chen" userId="e30d3c842680a2f7" providerId="Windows Live" clId="Web-{219BAFDD-B64E-4725-A3CE-0C9474EED8C8}" dt="2022-03-26T21:51:59.142" v="471"/>
          <ac:spMkLst>
            <pc:docMk/>
            <pc:sldMk cId="325357766" sldId="329"/>
            <ac:spMk id="2" creationId="{CE818C61-B8BC-2B9E-C2D3-6924375F7116}"/>
          </ac:spMkLst>
        </pc:spChg>
        <pc:spChg chg="mod ord">
          <ac:chgData name="pc chen" userId="e30d3c842680a2f7" providerId="Windows Live" clId="Web-{219BAFDD-B64E-4725-A3CE-0C9474EED8C8}" dt="2022-03-26T21:51:59.142" v="471"/>
          <ac:spMkLst>
            <pc:docMk/>
            <pc:sldMk cId="325357766" sldId="329"/>
            <ac:spMk id="3" creationId="{09E922F8-D0D0-6349-2031-209D044304D5}"/>
          </ac:spMkLst>
        </pc:spChg>
      </pc:sldChg>
      <pc:sldChg chg="modSp new mod ord modClrScheme chgLayout">
        <pc:chgData name="pc chen" userId="e30d3c842680a2f7" providerId="Windows Live" clId="Web-{219BAFDD-B64E-4725-A3CE-0C9474EED8C8}" dt="2022-03-26T21:51:59.142" v="471"/>
        <pc:sldMkLst>
          <pc:docMk/>
          <pc:sldMk cId="1742613143" sldId="330"/>
        </pc:sldMkLst>
        <pc:spChg chg="mod ord">
          <ac:chgData name="pc chen" userId="e30d3c842680a2f7" providerId="Windows Live" clId="Web-{219BAFDD-B64E-4725-A3CE-0C9474EED8C8}" dt="2022-03-26T21:51:59.142" v="471"/>
          <ac:spMkLst>
            <pc:docMk/>
            <pc:sldMk cId="1742613143" sldId="330"/>
            <ac:spMk id="2" creationId="{6C23F6A1-421D-AE40-7590-1645022CC30B}"/>
          </ac:spMkLst>
        </pc:spChg>
        <pc:spChg chg="mod ord">
          <ac:chgData name="pc chen" userId="e30d3c842680a2f7" providerId="Windows Live" clId="Web-{219BAFDD-B64E-4725-A3CE-0C9474EED8C8}" dt="2022-03-26T21:51:59.142" v="471"/>
          <ac:spMkLst>
            <pc:docMk/>
            <pc:sldMk cId="1742613143" sldId="330"/>
            <ac:spMk id="3" creationId="{8188F512-A1B6-2A72-AC63-E35CEFA08EFE}"/>
          </ac:spMkLst>
        </pc:spChg>
      </pc:sldChg>
      <pc:sldChg chg="addSp delSp modSp new mod modClrScheme chgLayout">
        <pc:chgData name="pc chen" userId="e30d3c842680a2f7" providerId="Windows Live" clId="Web-{219BAFDD-B64E-4725-A3CE-0C9474EED8C8}" dt="2022-03-26T21:51:59.142" v="471"/>
        <pc:sldMkLst>
          <pc:docMk/>
          <pc:sldMk cId="1684006029" sldId="331"/>
        </pc:sldMkLst>
        <pc:spChg chg="mod ord">
          <ac:chgData name="pc chen" userId="e30d3c842680a2f7" providerId="Windows Live" clId="Web-{219BAFDD-B64E-4725-A3CE-0C9474EED8C8}" dt="2022-03-26T21:51:59.142" v="471"/>
          <ac:spMkLst>
            <pc:docMk/>
            <pc:sldMk cId="1684006029" sldId="331"/>
            <ac:spMk id="2" creationId="{D38DA490-3FED-8133-DF89-BD7A045809DC}"/>
          </ac:spMkLst>
        </pc:spChg>
        <pc:spChg chg="add del mod ord">
          <ac:chgData name="pc chen" userId="e30d3c842680a2f7" providerId="Windows Live" clId="Web-{219BAFDD-B64E-4725-A3CE-0C9474EED8C8}" dt="2022-03-26T21:51:59.142" v="471"/>
          <ac:spMkLst>
            <pc:docMk/>
            <pc:sldMk cId="1684006029" sldId="331"/>
            <ac:spMk id="3" creationId="{708C8FA0-A572-8506-AF0E-E6ED47C4E04E}"/>
          </ac:spMkLst>
        </pc:spChg>
        <pc:spChg chg="add del mod">
          <ac:chgData name="pc chen" userId="e30d3c842680a2f7" providerId="Windows Live" clId="Web-{219BAFDD-B64E-4725-A3CE-0C9474EED8C8}" dt="2022-03-26T19:49:38.531" v="288"/>
          <ac:spMkLst>
            <pc:docMk/>
            <pc:sldMk cId="1684006029" sldId="331"/>
            <ac:spMk id="5" creationId="{6A93B1EC-6CFF-5F86-39FF-842DCD3D5139}"/>
          </ac:spMkLst>
        </pc:spChg>
      </pc:sldChg>
      <pc:sldChg chg="modSp new mod modClrScheme chgLayout">
        <pc:chgData name="pc chen" userId="e30d3c842680a2f7" providerId="Windows Live" clId="Web-{219BAFDD-B64E-4725-A3CE-0C9474EED8C8}" dt="2022-03-26T21:51:59.142" v="471"/>
        <pc:sldMkLst>
          <pc:docMk/>
          <pc:sldMk cId="597616326" sldId="332"/>
        </pc:sldMkLst>
        <pc:spChg chg="mod ord">
          <ac:chgData name="pc chen" userId="e30d3c842680a2f7" providerId="Windows Live" clId="Web-{219BAFDD-B64E-4725-A3CE-0C9474EED8C8}" dt="2022-03-26T21:51:59.142" v="471"/>
          <ac:spMkLst>
            <pc:docMk/>
            <pc:sldMk cId="597616326" sldId="332"/>
            <ac:spMk id="2" creationId="{F08357D4-BB56-379D-F3D0-8A386E9A01F8}"/>
          </ac:spMkLst>
        </pc:spChg>
        <pc:spChg chg="mod ord">
          <ac:chgData name="pc chen" userId="e30d3c842680a2f7" providerId="Windows Live" clId="Web-{219BAFDD-B64E-4725-A3CE-0C9474EED8C8}" dt="2022-03-26T21:51:59.142" v="471"/>
          <ac:spMkLst>
            <pc:docMk/>
            <pc:sldMk cId="597616326" sldId="332"/>
            <ac:spMk id="3" creationId="{9D5D4B57-C31F-9201-F2FD-8453EFBB6F56}"/>
          </ac:spMkLst>
        </pc:spChg>
      </pc:sldChg>
      <pc:sldChg chg="add del">
        <pc:chgData name="pc chen" userId="e30d3c842680a2f7" providerId="Windows Live" clId="Web-{219BAFDD-B64E-4725-A3CE-0C9474EED8C8}" dt="2022-03-26T22:24:22.003" v="580"/>
        <pc:sldMkLst>
          <pc:docMk/>
          <pc:sldMk cId="1532133743" sldId="333"/>
        </pc:sldMkLst>
      </pc:sldChg>
      <pc:sldChg chg="add">
        <pc:chgData name="pc chen" userId="e30d3c842680a2f7" providerId="Windows Live" clId="Web-{219BAFDD-B64E-4725-A3CE-0C9474EED8C8}" dt="2022-03-26T22:24:36.987" v="581"/>
        <pc:sldMkLst>
          <pc:docMk/>
          <pc:sldMk cId="2959615083" sldId="333"/>
        </pc:sldMkLst>
      </pc:sldChg>
      <pc:sldChg chg="delSp modSp add">
        <pc:chgData name="pc chen" userId="e30d3c842680a2f7" providerId="Windows Live" clId="Web-{219BAFDD-B64E-4725-A3CE-0C9474EED8C8}" dt="2022-03-26T22:28:09.610" v="599" actId="14100"/>
        <pc:sldMkLst>
          <pc:docMk/>
          <pc:sldMk cId="3082122768" sldId="334"/>
        </pc:sldMkLst>
        <pc:spChg chg="del mod">
          <ac:chgData name="pc chen" userId="e30d3c842680a2f7" providerId="Windows Live" clId="Web-{219BAFDD-B64E-4725-A3CE-0C9474EED8C8}" dt="2022-03-26T22:26:37.408" v="591"/>
          <ac:spMkLst>
            <pc:docMk/>
            <pc:sldMk cId="3082122768" sldId="334"/>
            <ac:spMk id="5" creationId="{82082708-2E26-49F5-9070-58C7E9088F5C}"/>
          </ac:spMkLst>
        </pc:spChg>
        <pc:picChg chg="mod">
          <ac:chgData name="pc chen" userId="e30d3c842680a2f7" providerId="Windows Live" clId="Web-{219BAFDD-B64E-4725-A3CE-0C9474EED8C8}" dt="2022-03-26T22:28:09.610" v="599" actId="14100"/>
          <ac:picMkLst>
            <pc:docMk/>
            <pc:sldMk cId="3082122768" sldId="334"/>
            <ac:picMk id="4" creationId="{57F0C9DE-B1DD-40CA-8407-75582BC12A2C}"/>
          </ac:picMkLst>
        </pc:picChg>
      </pc:sldChg>
      <pc:sldChg chg="addSp delSp modSp new">
        <pc:chgData name="pc chen" userId="e30d3c842680a2f7" providerId="Windows Live" clId="Web-{219BAFDD-B64E-4725-A3CE-0C9474EED8C8}" dt="2022-03-27T15:43:23.607" v="1128" actId="20577"/>
        <pc:sldMkLst>
          <pc:docMk/>
          <pc:sldMk cId="1830098646" sldId="335"/>
        </pc:sldMkLst>
        <pc:spChg chg="mod">
          <ac:chgData name="pc chen" userId="e30d3c842680a2f7" providerId="Windows Live" clId="Web-{219BAFDD-B64E-4725-A3CE-0C9474EED8C8}" dt="2022-03-26T22:29:47.922" v="610" actId="20577"/>
          <ac:spMkLst>
            <pc:docMk/>
            <pc:sldMk cId="1830098646" sldId="335"/>
            <ac:spMk id="2" creationId="{C125EE55-D70E-F306-B161-52D9A943F5F4}"/>
          </ac:spMkLst>
        </pc:spChg>
        <pc:spChg chg="mod">
          <ac:chgData name="pc chen" userId="e30d3c842680a2f7" providerId="Windows Live" clId="Web-{219BAFDD-B64E-4725-A3CE-0C9474EED8C8}" dt="2022-03-27T15:43:23.607" v="1128" actId="20577"/>
          <ac:spMkLst>
            <pc:docMk/>
            <pc:sldMk cId="1830098646" sldId="335"/>
            <ac:spMk id="3" creationId="{5E03DB60-F5D9-AE8C-372A-894263519C29}"/>
          </ac:spMkLst>
        </pc:spChg>
        <pc:spChg chg="add del mod">
          <ac:chgData name="pc chen" userId="e30d3c842680a2f7" providerId="Windows Live" clId="Web-{219BAFDD-B64E-4725-A3CE-0C9474EED8C8}" dt="2022-03-27T15:41:49.810" v="1110"/>
          <ac:spMkLst>
            <pc:docMk/>
            <pc:sldMk cId="1830098646" sldId="335"/>
            <ac:spMk id="6" creationId="{DEDA90D8-042B-A2F1-95B2-A229A7F80B8F}"/>
          </ac:spMkLst>
        </pc:spChg>
        <pc:graphicFrameChg chg="add del mod">
          <ac:chgData name="pc chen" userId="e30d3c842680a2f7" providerId="Windows Live" clId="Web-{219BAFDD-B64E-4725-A3CE-0C9474EED8C8}" dt="2022-03-27T15:41:49.810" v="1111"/>
          <ac:graphicFrameMkLst>
            <pc:docMk/>
            <pc:sldMk cId="1830098646" sldId="335"/>
            <ac:graphicFrameMk id="5" creationId="{B4DFAEEE-1980-CCED-5EFD-008C57A5F685}"/>
          </ac:graphicFrameMkLst>
        </pc:graphicFrameChg>
      </pc:sldChg>
      <pc:sldChg chg="addSp delSp modSp add mod setBg modClrScheme chgLayout">
        <pc:chgData name="pc chen" userId="e30d3c842680a2f7" providerId="Windows Live" clId="Web-{219BAFDD-B64E-4725-A3CE-0C9474EED8C8}" dt="2022-03-26T22:59:08.902" v="927"/>
        <pc:sldMkLst>
          <pc:docMk/>
          <pc:sldMk cId="1667242365" sldId="336"/>
        </pc:sldMkLst>
        <pc:spChg chg="del">
          <ac:chgData name="pc chen" userId="e30d3c842680a2f7" providerId="Windows Live" clId="Web-{219BAFDD-B64E-4725-A3CE-0C9474EED8C8}" dt="2022-03-26T22:59:06.042" v="926"/>
          <ac:spMkLst>
            <pc:docMk/>
            <pc:sldMk cId="1667242365" sldId="336"/>
            <ac:spMk id="2" creationId="{34558617-936C-08E4-3F90-12D728E4E3BA}"/>
          </ac:spMkLst>
        </pc:spChg>
        <pc:spChg chg="del">
          <ac:chgData name="pc chen" userId="e30d3c842680a2f7" providerId="Windows Live" clId="Web-{219BAFDD-B64E-4725-A3CE-0C9474EED8C8}" dt="2022-03-26T22:59:06.042" v="926"/>
          <ac:spMkLst>
            <pc:docMk/>
            <pc:sldMk cId="1667242365" sldId="336"/>
            <ac:spMk id="8" creationId="{194C3DFC-DAD4-E632-ECF2-DBBC660BBBAB}"/>
          </ac:spMkLst>
        </pc:spChg>
        <pc:spChg chg="add">
          <ac:chgData name="pc chen" userId="e30d3c842680a2f7" providerId="Windows Live" clId="Web-{219BAFDD-B64E-4725-A3CE-0C9474EED8C8}" dt="2022-03-26T22:59:08.902" v="927"/>
          <ac:spMkLst>
            <pc:docMk/>
            <pc:sldMk cId="1667242365" sldId="336"/>
            <ac:spMk id="9" creationId="{9664D085-C814-4D74-BCE0-2059F0DC0434}"/>
          </ac:spMkLst>
        </pc:spChg>
        <pc:spChg chg="add">
          <ac:chgData name="pc chen" userId="e30d3c842680a2f7" providerId="Windows Live" clId="Web-{219BAFDD-B64E-4725-A3CE-0C9474EED8C8}" dt="2022-03-26T22:59:08.902" v="927"/>
          <ac:spMkLst>
            <pc:docMk/>
            <pc:sldMk cId="1667242365" sldId="336"/>
            <ac:spMk id="11" creationId="{DDA5539E-D8B4-4F5A-B46F-C304F5D7A847}"/>
          </ac:spMkLst>
        </pc:spChg>
        <pc:picChg chg="mod">
          <ac:chgData name="pc chen" userId="e30d3c842680a2f7" providerId="Windows Live" clId="Web-{219BAFDD-B64E-4725-A3CE-0C9474EED8C8}" dt="2022-03-26T22:59:08.902" v="927"/>
          <ac:picMkLst>
            <pc:docMk/>
            <pc:sldMk cId="1667242365" sldId="336"/>
            <ac:picMk id="4" creationId="{C302346C-D4FE-12F3-7009-9B3B53DB39B7}"/>
          </ac:picMkLst>
        </pc:picChg>
      </pc:sldChg>
      <pc:sldChg chg="modSp add">
        <pc:chgData name="pc chen" userId="e30d3c842680a2f7" providerId="Windows Live" clId="Web-{219BAFDD-B64E-4725-A3CE-0C9474EED8C8}" dt="2022-03-26T23:25:53.341" v="1020" actId="20577"/>
        <pc:sldMkLst>
          <pc:docMk/>
          <pc:sldMk cId="3252646564" sldId="337"/>
        </pc:sldMkLst>
        <pc:spChg chg="mod">
          <ac:chgData name="pc chen" userId="e30d3c842680a2f7" providerId="Windows Live" clId="Web-{219BAFDD-B64E-4725-A3CE-0C9474EED8C8}" dt="2022-03-26T23:25:53.341" v="1020" actId="20577"/>
          <ac:spMkLst>
            <pc:docMk/>
            <pc:sldMk cId="3252646564" sldId="337"/>
            <ac:spMk id="3" creationId="{FC1A212E-A5C3-404F-9DC8-92F119487502}"/>
          </ac:spMkLst>
        </pc:spChg>
      </pc:sldChg>
      <pc:sldChg chg="add del replId">
        <pc:chgData name="pc chen" userId="e30d3c842680a2f7" providerId="Windows Live" clId="Web-{219BAFDD-B64E-4725-A3CE-0C9474EED8C8}" dt="2022-03-26T23:39:30.286" v="1097"/>
        <pc:sldMkLst>
          <pc:docMk/>
          <pc:sldMk cId="2006608193" sldId="338"/>
        </pc:sldMkLst>
      </pc:sldChg>
      <pc:sldChg chg="add">
        <pc:chgData name="pc chen" userId="e30d3c842680a2f7" providerId="Windows Live" clId="Web-{219BAFDD-B64E-4725-A3CE-0C9474EED8C8}" dt="2022-03-26T23:39:43.130" v="1099"/>
        <pc:sldMkLst>
          <pc:docMk/>
          <pc:sldMk cId="3389027407" sldId="338"/>
        </pc:sldMkLst>
      </pc:sldChg>
      <pc:sldChg chg="add">
        <pc:chgData name="pc chen" userId="e30d3c842680a2f7" providerId="Windows Live" clId="Web-{219BAFDD-B64E-4725-A3CE-0C9474EED8C8}" dt="2022-03-26T23:39:43.224" v="1100"/>
        <pc:sldMkLst>
          <pc:docMk/>
          <pc:sldMk cId="1633570863" sldId="339"/>
        </pc:sldMkLst>
      </pc:sldChg>
      <pc:sldChg chg="add del replId">
        <pc:chgData name="pc chen" userId="e30d3c842680a2f7" providerId="Windows Live" clId="Web-{219BAFDD-B64E-4725-A3CE-0C9474EED8C8}" dt="2022-03-26T23:39:30.286" v="1098"/>
        <pc:sldMkLst>
          <pc:docMk/>
          <pc:sldMk cId="3086952637" sldId="339"/>
        </pc:sldMkLst>
      </pc:sldChg>
      <pc:sldChg chg="addSp delSp modSp new mod setBg modClrScheme chgLayout">
        <pc:chgData name="pc chen" userId="e30d3c842680a2f7" providerId="Windows Live" clId="Web-{219BAFDD-B64E-4725-A3CE-0C9474EED8C8}" dt="2022-03-27T16:01:21.489" v="1200" actId="20577"/>
        <pc:sldMkLst>
          <pc:docMk/>
          <pc:sldMk cId="474948427" sldId="340"/>
        </pc:sldMkLst>
        <pc:spChg chg="add del mod">
          <ac:chgData name="pc chen" userId="e30d3c842680a2f7" providerId="Windows Live" clId="Web-{219BAFDD-B64E-4725-A3CE-0C9474EED8C8}" dt="2022-03-27T15:58:15.298" v="1169"/>
          <ac:spMkLst>
            <pc:docMk/>
            <pc:sldMk cId="474948427" sldId="340"/>
            <ac:spMk id="2" creationId="{20EBA3E6-E0E9-7FA5-83DB-DE422E1B3694}"/>
          </ac:spMkLst>
        </pc:spChg>
        <pc:spChg chg="add mod ord">
          <ac:chgData name="pc chen" userId="e30d3c842680a2f7" providerId="Windows Live" clId="Web-{219BAFDD-B64E-4725-A3CE-0C9474EED8C8}" dt="2022-03-27T16:01:21.489" v="1200" actId="20577"/>
          <ac:spMkLst>
            <pc:docMk/>
            <pc:sldMk cId="474948427" sldId="340"/>
            <ac:spMk id="3" creationId="{07C9D566-55FB-54B6-6C70-CA59C2611927}"/>
          </ac:spMkLst>
        </pc:spChg>
        <pc:spChg chg="add del">
          <ac:chgData name="pc chen" userId="e30d3c842680a2f7" providerId="Windows Live" clId="Web-{219BAFDD-B64E-4725-A3CE-0C9474EED8C8}" dt="2022-03-27T15:58:42.254" v="1173"/>
          <ac:spMkLst>
            <pc:docMk/>
            <pc:sldMk cId="474948427" sldId="340"/>
            <ac:spMk id="8" creationId="{07DA8E10-8D20-4557-A01C-BE57BA680933}"/>
          </ac:spMkLst>
        </pc:spChg>
        <pc:spChg chg="add del">
          <ac:chgData name="pc chen" userId="e30d3c842680a2f7" providerId="Windows Live" clId="Web-{219BAFDD-B64E-4725-A3CE-0C9474EED8C8}" dt="2022-03-27T15:58:42.254" v="1173"/>
          <ac:spMkLst>
            <pc:docMk/>
            <pc:sldMk cId="474948427" sldId="340"/>
            <ac:spMk id="10" creationId="{A12898A6-467D-4DE5-8382-B8C194339C53}"/>
          </ac:spMkLst>
        </pc:spChg>
        <pc:spChg chg="add del">
          <ac:chgData name="pc chen" userId="e30d3c842680a2f7" providerId="Windows Live" clId="Web-{219BAFDD-B64E-4725-A3CE-0C9474EED8C8}" dt="2022-03-27T15:58:42.254" v="1173"/>
          <ac:spMkLst>
            <pc:docMk/>
            <pc:sldMk cId="474948427" sldId="340"/>
            <ac:spMk id="12" creationId="{A009E310-C7C2-4F23-B466-4417C8ED3B99}"/>
          </ac:spMkLst>
        </pc:spChg>
        <pc:spChg chg="add del">
          <ac:chgData name="pc chen" userId="e30d3c842680a2f7" providerId="Windows Live" clId="Web-{219BAFDD-B64E-4725-A3CE-0C9474EED8C8}" dt="2022-03-27T15:58:42.254" v="1173"/>
          <ac:spMkLst>
            <pc:docMk/>
            <pc:sldMk cId="474948427" sldId="340"/>
            <ac:spMk id="14" creationId="{700D9C7C-2C5D-4FFF-83DE-742A88A9641C}"/>
          </ac:spMkLst>
        </pc:spChg>
        <pc:spChg chg="add del">
          <ac:chgData name="pc chen" userId="e30d3c842680a2f7" providerId="Windows Live" clId="Web-{219BAFDD-B64E-4725-A3CE-0C9474EED8C8}" dt="2022-03-27T15:58:42.254" v="1173"/>
          <ac:spMkLst>
            <pc:docMk/>
            <pc:sldMk cId="474948427" sldId="340"/>
            <ac:spMk id="16" creationId="{A4C31FF5-F97E-4082-BFC5-A880DB9F3F00}"/>
          </ac:spMkLst>
        </pc:spChg>
        <pc:spChg chg="add del">
          <ac:chgData name="pc chen" userId="e30d3c842680a2f7" providerId="Windows Live" clId="Web-{219BAFDD-B64E-4725-A3CE-0C9474EED8C8}" dt="2022-03-27T15:58:42.254" v="1173"/>
          <ac:spMkLst>
            <pc:docMk/>
            <pc:sldMk cId="474948427" sldId="340"/>
            <ac:spMk id="18" creationId="{6015B4CE-42DE-4E9B-B800-B5B8142E6FCB}"/>
          </ac:spMkLst>
        </pc:spChg>
        <pc:spChg chg="add del">
          <ac:chgData name="pc chen" userId="e30d3c842680a2f7" providerId="Windows Live" clId="Web-{219BAFDD-B64E-4725-A3CE-0C9474EED8C8}" dt="2022-03-27T16:00:43.301" v="1191"/>
          <ac:spMkLst>
            <pc:docMk/>
            <pc:sldMk cId="474948427" sldId="340"/>
            <ac:spMk id="23" creationId="{07DA8E10-8D20-4557-A01C-BE57BA680933}"/>
          </ac:spMkLst>
        </pc:spChg>
        <pc:spChg chg="add del">
          <ac:chgData name="pc chen" userId="e30d3c842680a2f7" providerId="Windows Live" clId="Web-{219BAFDD-B64E-4725-A3CE-0C9474EED8C8}" dt="2022-03-27T16:00:43.301" v="1191"/>
          <ac:spMkLst>
            <pc:docMk/>
            <pc:sldMk cId="474948427" sldId="340"/>
            <ac:spMk id="25" creationId="{A12898A6-467D-4DE5-8382-B8C194339C53}"/>
          </ac:spMkLst>
        </pc:spChg>
        <pc:spChg chg="add del">
          <ac:chgData name="pc chen" userId="e30d3c842680a2f7" providerId="Windows Live" clId="Web-{219BAFDD-B64E-4725-A3CE-0C9474EED8C8}" dt="2022-03-27T16:00:43.301" v="1191"/>
          <ac:spMkLst>
            <pc:docMk/>
            <pc:sldMk cId="474948427" sldId="340"/>
            <ac:spMk id="27" creationId="{3E25BDA2-3F4D-4B38-90E7-989465ECDDCF}"/>
          </ac:spMkLst>
        </pc:spChg>
        <pc:spChg chg="add del">
          <ac:chgData name="pc chen" userId="e30d3c842680a2f7" providerId="Windows Live" clId="Web-{219BAFDD-B64E-4725-A3CE-0C9474EED8C8}" dt="2022-03-27T16:00:43.301" v="1191"/>
          <ac:spMkLst>
            <pc:docMk/>
            <pc:sldMk cId="474948427" sldId="340"/>
            <ac:spMk id="29" creationId="{F65EEA05-AD42-442F-B6C6-CB9FC289426E}"/>
          </ac:spMkLst>
        </pc:spChg>
        <pc:spChg chg="add del">
          <ac:chgData name="pc chen" userId="e30d3c842680a2f7" providerId="Windows Live" clId="Web-{219BAFDD-B64E-4725-A3CE-0C9474EED8C8}" dt="2022-03-27T16:00:43.301" v="1191"/>
          <ac:spMkLst>
            <pc:docMk/>
            <pc:sldMk cId="474948427" sldId="340"/>
            <ac:spMk id="31" creationId="{BC96869A-A70D-42F7-876F-605CB1718F20}"/>
          </ac:spMkLst>
        </pc:spChg>
        <pc:spChg chg="add del">
          <ac:chgData name="pc chen" userId="e30d3c842680a2f7" providerId="Windows Live" clId="Web-{219BAFDD-B64E-4725-A3CE-0C9474EED8C8}" dt="2022-03-27T16:00:43.301" v="1191"/>
          <ac:spMkLst>
            <pc:docMk/>
            <pc:sldMk cId="474948427" sldId="340"/>
            <ac:spMk id="33" creationId="{6CD407CC-EF5C-486F-9A14-7F681F986D17}"/>
          </ac:spMkLst>
        </pc:spChg>
        <pc:spChg chg="add">
          <ac:chgData name="pc chen" userId="e30d3c842680a2f7" providerId="Windows Live" clId="Web-{219BAFDD-B64E-4725-A3CE-0C9474EED8C8}" dt="2022-03-27T16:00:43.301" v="1191"/>
          <ac:spMkLst>
            <pc:docMk/>
            <pc:sldMk cId="474948427" sldId="340"/>
            <ac:spMk id="40" creationId="{07DA8E10-8D20-4557-A01C-BE57BA680933}"/>
          </ac:spMkLst>
        </pc:spChg>
        <pc:spChg chg="add">
          <ac:chgData name="pc chen" userId="e30d3c842680a2f7" providerId="Windows Live" clId="Web-{219BAFDD-B64E-4725-A3CE-0C9474EED8C8}" dt="2022-03-27T16:00:43.301" v="1191"/>
          <ac:spMkLst>
            <pc:docMk/>
            <pc:sldMk cId="474948427" sldId="340"/>
            <ac:spMk id="42" creationId="{A12898A6-467D-4DE5-8382-B8C194339C53}"/>
          </ac:spMkLst>
        </pc:spChg>
        <pc:spChg chg="add">
          <ac:chgData name="pc chen" userId="e30d3c842680a2f7" providerId="Windows Live" clId="Web-{219BAFDD-B64E-4725-A3CE-0C9474EED8C8}" dt="2022-03-27T16:00:43.301" v="1191"/>
          <ac:spMkLst>
            <pc:docMk/>
            <pc:sldMk cId="474948427" sldId="340"/>
            <ac:spMk id="44" creationId="{70120F84-A866-4D9F-8B1C-9120A013D654}"/>
          </ac:spMkLst>
        </pc:spChg>
        <pc:spChg chg="add">
          <ac:chgData name="pc chen" userId="e30d3c842680a2f7" providerId="Windows Live" clId="Web-{219BAFDD-B64E-4725-A3CE-0C9474EED8C8}" dt="2022-03-27T16:00:43.301" v="1191"/>
          <ac:spMkLst>
            <pc:docMk/>
            <pc:sldMk cId="474948427" sldId="340"/>
            <ac:spMk id="46" creationId="{252FEFEF-6AC0-46B6-AC09-11FC56196FA4}"/>
          </ac:spMkLst>
        </pc:spChg>
        <pc:cxnChg chg="add del">
          <ac:chgData name="pc chen" userId="e30d3c842680a2f7" providerId="Windows Live" clId="Web-{219BAFDD-B64E-4725-A3CE-0C9474EED8C8}" dt="2022-03-27T16:00:43.301" v="1191"/>
          <ac:cxnSpMkLst>
            <pc:docMk/>
            <pc:sldMk cId="474948427" sldId="340"/>
            <ac:cxnSpMk id="35" creationId="{0DD76B5F-5BAA-48C6-9065-9AEF15D30B4E}"/>
          </ac:cxnSpMkLst>
        </pc:cxnChg>
      </pc:sldChg>
      <pc:sldChg chg="addSp modSp new mod setBg">
        <pc:chgData name="pc chen" userId="e30d3c842680a2f7" providerId="Windows Live" clId="Web-{219BAFDD-B64E-4725-A3CE-0C9474EED8C8}" dt="2022-03-27T16:40:38.828" v="1203"/>
        <pc:sldMkLst>
          <pc:docMk/>
          <pc:sldMk cId="2621347740" sldId="341"/>
        </pc:sldMkLst>
        <pc:picChg chg="add mod">
          <ac:chgData name="pc chen" userId="e30d3c842680a2f7" providerId="Windows Live" clId="Web-{219BAFDD-B64E-4725-A3CE-0C9474EED8C8}" dt="2022-03-27T16:40:38.828" v="1203"/>
          <ac:picMkLst>
            <pc:docMk/>
            <pc:sldMk cId="2621347740" sldId="341"/>
            <ac:picMk id="2" creationId="{AD9CABC0-72FE-29A4-58BF-8C25C0EC8123}"/>
          </ac:picMkLst>
        </pc:picChg>
      </pc:sldChg>
      <pc:sldChg chg="addSp modSp new mod setBg">
        <pc:chgData name="pc chen" userId="e30d3c842680a2f7" providerId="Windows Live" clId="Web-{219BAFDD-B64E-4725-A3CE-0C9474EED8C8}" dt="2022-03-27T16:44:59.799" v="1206"/>
        <pc:sldMkLst>
          <pc:docMk/>
          <pc:sldMk cId="1833347838" sldId="342"/>
        </pc:sldMkLst>
        <pc:picChg chg="add mod">
          <ac:chgData name="pc chen" userId="e30d3c842680a2f7" providerId="Windows Live" clId="Web-{219BAFDD-B64E-4725-A3CE-0C9474EED8C8}" dt="2022-03-27T16:44:59.799" v="1206"/>
          <ac:picMkLst>
            <pc:docMk/>
            <pc:sldMk cId="1833347838" sldId="342"/>
            <ac:picMk id="2" creationId="{8F8D3298-EBA2-C683-39FC-E386E8841D6C}"/>
          </ac:picMkLst>
        </pc:picChg>
      </pc:sldChg>
      <pc:sldChg chg="addSp delSp modSp new mod setBg">
        <pc:chgData name="pc chen" userId="e30d3c842680a2f7" providerId="Windows Live" clId="Web-{219BAFDD-B64E-4725-A3CE-0C9474EED8C8}" dt="2022-03-27T16:48:37.676" v="1221" actId="20577"/>
        <pc:sldMkLst>
          <pc:docMk/>
          <pc:sldMk cId="671865001" sldId="343"/>
        </pc:sldMkLst>
        <pc:spChg chg="add mod">
          <ac:chgData name="pc chen" userId="e30d3c842680a2f7" providerId="Windows Live" clId="Web-{219BAFDD-B64E-4725-A3CE-0C9474EED8C8}" dt="2022-03-27T16:48:37.676" v="1221" actId="20577"/>
          <ac:spMkLst>
            <pc:docMk/>
            <pc:sldMk cId="671865001" sldId="343"/>
            <ac:spMk id="2" creationId="{2F5AD011-2E57-A66F-BFAE-E2699B9B926C}"/>
          </ac:spMkLst>
        </pc:spChg>
        <pc:spChg chg="add del">
          <ac:chgData name="pc chen" userId="e30d3c842680a2f7" providerId="Windows Live" clId="Web-{219BAFDD-B64E-4725-A3CE-0C9474EED8C8}" dt="2022-03-27T16:47:54.379" v="1211"/>
          <ac:spMkLst>
            <pc:docMk/>
            <pc:sldMk cId="671865001" sldId="343"/>
            <ac:spMk id="7" creationId="{07DA8E10-8D20-4557-A01C-BE57BA680933}"/>
          </ac:spMkLst>
        </pc:spChg>
        <pc:spChg chg="add del">
          <ac:chgData name="pc chen" userId="e30d3c842680a2f7" providerId="Windows Live" clId="Web-{219BAFDD-B64E-4725-A3CE-0C9474EED8C8}" dt="2022-03-27T16:47:54.379" v="1211"/>
          <ac:spMkLst>
            <pc:docMk/>
            <pc:sldMk cId="671865001" sldId="343"/>
            <ac:spMk id="9" creationId="{A12898A6-467D-4DE5-8382-B8C194339C53}"/>
          </ac:spMkLst>
        </pc:spChg>
        <pc:spChg chg="add del">
          <ac:chgData name="pc chen" userId="e30d3c842680a2f7" providerId="Windows Live" clId="Web-{219BAFDD-B64E-4725-A3CE-0C9474EED8C8}" dt="2022-03-27T16:47:54.379" v="1211"/>
          <ac:spMkLst>
            <pc:docMk/>
            <pc:sldMk cId="671865001" sldId="343"/>
            <ac:spMk id="11" creationId="{A009E310-C7C2-4F23-B466-4417C8ED3B99}"/>
          </ac:spMkLst>
        </pc:spChg>
        <pc:spChg chg="add del">
          <ac:chgData name="pc chen" userId="e30d3c842680a2f7" providerId="Windows Live" clId="Web-{219BAFDD-B64E-4725-A3CE-0C9474EED8C8}" dt="2022-03-27T16:47:54.379" v="1211"/>
          <ac:spMkLst>
            <pc:docMk/>
            <pc:sldMk cId="671865001" sldId="343"/>
            <ac:spMk id="13" creationId="{700D9C7C-2C5D-4FFF-83DE-742A88A9641C}"/>
          </ac:spMkLst>
        </pc:spChg>
        <pc:spChg chg="add del">
          <ac:chgData name="pc chen" userId="e30d3c842680a2f7" providerId="Windows Live" clId="Web-{219BAFDD-B64E-4725-A3CE-0C9474EED8C8}" dt="2022-03-27T16:47:54.379" v="1211"/>
          <ac:spMkLst>
            <pc:docMk/>
            <pc:sldMk cId="671865001" sldId="343"/>
            <ac:spMk id="15" creationId="{A4C31FF5-F97E-4082-BFC5-A880DB9F3F00}"/>
          </ac:spMkLst>
        </pc:spChg>
        <pc:spChg chg="add del">
          <ac:chgData name="pc chen" userId="e30d3c842680a2f7" providerId="Windows Live" clId="Web-{219BAFDD-B64E-4725-A3CE-0C9474EED8C8}" dt="2022-03-27T16:47:54.379" v="1211"/>
          <ac:spMkLst>
            <pc:docMk/>
            <pc:sldMk cId="671865001" sldId="343"/>
            <ac:spMk id="17" creationId="{6015B4CE-42DE-4E9B-B800-B5B8142E6FCB}"/>
          </ac:spMkLst>
        </pc:spChg>
        <pc:spChg chg="add">
          <ac:chgData name="pc chen" userId="e30d3c842680a2f7" providerId="Windows Live" clId="Web-{219BAFDD-B64E-4725-A3CE-0C9474EED8C8}" dt="2022-03-27T16:47:54.410" v="1212"/>
          <ac:spMkLst>
            <pc:docMk/>
            <pc:sldMk cId="671865001" sldId="343"/>
            <ac:spMk id="20" creationId="{07DA8E10-8D20-4557-A01C-BE57BA680933}"/>
          </ac:spMkLst>
        </pc:spChg>
        <pc:spChg chg="add">
          <ac:chgData name="pc chen" userId="e30d3c842680a2f7" providerId="Windows Live" clId="Web-{219BAFDD-B64E-4725-A3CE-0C9474EED8C8}" dt="2022-03-27T16:47:54.410" v="1212"/>
          <ac:spMkLst>
            <pc:docMk/>
            <pc:sldMk cId="671865001" sldId="343"/>
            <ac:spMk id="21" creationId="{A12898A6-467D-4DE5-8382-B8C194339C53}"/>
          </ac:spMkLst>
        </pc:spChg>
        <pc:spChg chg="add">
          <ac:chgData name="pc chen" userId="e30d3c842680a2f7" providerId="Windows Live" clId="Web-{219BAFDD-B64E-4725-A3CE-0C9474EED8C8}" dt="2022-03-27T16:47:54.410" v="1212"/>
          <ac:spMkLst>
            <pc:docMk/>
            <pc:sldMk cId="671865001" sldId="343"/>
            <ac:spMk id="22" creationId="{3E25BDA2-3F4D-4B38-90E7-989465ECDDCF}"/>
          </ac:spMkLst>
        </pc:spChg>
        <pc:spChg chg="add">
          <ac:chgData name="pc chen" userId="e30d3c842680a2f7" providerId="Windows Live" clId="Web-{219BAFDD-B64E-4725-A3CE-0C9474EED8C8}" dt="2022-03-27T16:47:54.410" v="1212"/>
          <ac:spMkLst>
            <pc:docMk/>
            <pc:sldMk cId="671865001" sldId="343"/>
            <ac:spMk id="23" creationId="{F65EEA05-AD42-442F-B6C6-CB9FC289426E}"/>
          </ac:spMkLst>
        </pc:spChg>
        <pc:spChg chg="add">
          <ac:chgData name="pc chen" userId="e30d3c842680a2f7" providerId="Windows Live" clId="Web-{219BAFDD-B64E-4725-A3CE-0C9474EED8C8}" dt="2022-03-27T16:47:54.410" v="1212"/>
          <ac:spMkLst>
            <pc:docMk/>
            <pc:sldMk cId="671865001" sldId="343"/>
            <ac:spMk id="24" creationId="{BC96869A-A70D-42F7-876F-605CB1718F20}"/>
          </ac:spMkLst>
        </pc:spChg>
        <pc:spChg chg="add">
          <ac:chgData name="pc chen" userId="e30d3c842680a2f7" providerId="Windows Live" clId="Web-{219BAFDD-B64E-4725-A3CE-0C9474EED8C8}" dt="2022-03-27T16:47:54.410" v="1212"/>
          <ac:spMkLst>
            <pc:docMk/>
            <pc:sldMk cId="671865001" sldId="343"/>
            <ac:spMk id="25" creationId="{6CD407CC-EF5C-486F-9A14-7F681F986D17}"/>
          </ac:spMkLst>
        </pc:spChg>
        <pc:cxnChg chg="add">
          <ac:chgData name="pc chen" userId="e30d3c842680a2f7" providerId="Windows Live" clId="Web-{219BAFDD-B64E-4725-A3CE-0C9474EED8C8}" dt="2022-03-27T16:47:54.410" v="1212"/>
          <ac:cxnSpMkLst>
            <pc:docMk/>
            <pc:sldMk cId="671865001" sldId="343"/>
            <ac:cxnSpMk id="19" creationId="{0DD76B5F-5BAA-48C6-9065-9AEF15D30B4E}"/>
          </ac:cxnSpMkLst>
        </pc:cxnChg>
      </pc:sldChg>
      <pc:sldChg chg="addSp delSp modSp new mod setBg modClrScheme chgLayout">
        <pc:chgData name="pc chen" userId="e30d3c842680a2f7" providerId="Windows Live" clId="Web-{219BAFDD-B64E-4725-A3CE-0C9474EED8C8}" dt="2022-03-27T22:03:38.142" v="1319"/>
        <pc:sldMkLst>
          <pc:docMk/>
          <pc:sldMk cId="1247423193" sldId="344"/>
        </pc:sldMkLst>
        <pc:spChg chg="add mod ord">
          <ac:chgData name="pc chen" userId="e30d3c842680a2f7" providerId="Windows Live" clId="Web-{219BAFDD-B64E-4725-A3CE-0C9474EED8C8}" dt="2022-03-27T22:03:13.736" v="1316"/>
          <ac:spMkLst>
            <pc:docMk/>
            <pc:sldMk cId="1247423193" sldId="344"/>
            <ac:spMk id="2" creationId="{47F8A817-9598-ED81-15D3-CE6D4EE01043}"/>
          </ac:spMkLst>
        </pc:spChg>
        <pc:spChg chg="add del mod ord">
          <ac:chgData name="pc chen" userId="e30d3c842680a2f7" providerId="Windows Live" clId="Web-{219BAFDD-B64E-4725-A3CE-0C9474EED8C8}" dt="2022-03-27T22:03:09.564" v="1315"/>
          <ac:spMkLst>
            <pc:docMk/>
            <pc:sldMk cId="1247423193" sldId="344"/>
            <ac:spMk id="3" creationId="{27B1482C-6079-8A83-86A0-93F334C7D488}"/>
          </ac:spMkLst>
        </pc:spChg>
        <pc:spChg chg="add mod ord">
          <ac:chgData name="pc chen" userId="e30d3c842680a2f7" providerId="Windows Live" clId="Web-{219BAFDD-B64E-4725-A3CE-0C9474EED8C8}" dt="2022-03-27T22:03:38.142" v="1319"/>
          <ac:spMkLst>
            <pc:docMk/>
            <pc:sldMk cId="1247423193" sldId="344"/>
            <ac:spMk id="4" creationId="{0CB10048-EFD0-0652-9901-29B16B7B4AD2}"/>
          </ac:spMkLst>
        </pc:spChg>
        <pc:spChg chg="add del mod">
          <ac:chgData name="pc chen" userId="e30d3c842680a2f7" providerId="Windows Live" clId="Web-{219BAFDD-B64E-4725-A3CE-0C9474EED8C8}" dt="2022-03-27T21:43:00.513" v="1239"/>
          <ac:spMkLst>
            <pc:docMk/>
            <pc:sldMk cId="1247423193" sldId="344"/>
            <ac:spMk id="5" creationId="{197ACC97-5A1B-DFFE-972A-4EF6C8B92E23}"/>
          </ac:spMkLst>
        </pc:spChg>
        <pc:spChg chg="add del">
          <ac:chgData name="pc chen" userId="e30d3c842680a2f7" providerId="Windows Live" clId="Web-{219BAFDD-B64E-4725-A3CE-0C9474EED8C8}" dt="2022-03-27T22:03:38.142" v="1319"/>
          <ac:spMkLst>
            <pc:docMk/>
            <pc:sldMk cId="1247423193" sldId="344"/>
            <ac:spMk id="9" creationId="{07DA8E10-8D20-4557-A01C-BE57BA680933}"/>
          </ac:spMkLst>
        </pc:spChg>
        <pc:spChg chg="add del">
          <ac:chgData name="pc chen" userId="e30d3c842680a2f7" providerId="Windows Live" clId="Web-{219BAFDD-B64E-4725-A3CE-0C9474EED8C8}" dt="2022-03-27T22:03:38.142" v="1319"/>
          <ac:spMkLst>
            <pc:docMk/>
            <pc:sldMk cId="1247423193" sldId="344"/>
            <ac:spMk id="11" creationId="{A12898A6-467D-4DE5-8382-B8C194339C53}"/>
          </ac:spMkLst>
        </pc:spChg>
        <pc:spChg chg="add del">
          <ac:chgData name="pc chen" userId="e30d3c842680a2f7" providerId="Windows Live" clId="Web-{219BAFDD-B64E-4725-A3CE-0C9474EED8C8}" dt="2022-03-27T22:03:38.142" v="1319"/>
          <ac:spMkLst>
            <pc:docMk/>
            <pc:sldMk cId="1247423193" sldId="344"/>
            <ac:spMk id="13" creationId="{3E25BDA2-3F4D-4B38-90E7-989465ECDDCF}"/>
          </ac:spMkLst>
        </pc:spChg>
        <pc:spChg chg="add del">
          <ac:chgData name="pc chen" userId="e30d3c842680a2f7" providerId="Windows Live" clId="Web-{219BAFDD-B64E-4725-A3CE-0C9474EED8C8}" dt="2022-03-27T22:03:38.142" v="1319"/>
          <ac:spMkLst>
            <pc:docMk/>
            <pc:sldMk cId="1247423193" sldId="344"/>
            <ac:spMk id="15" creationId="{F65EEA05-AD42-442F-B6C6-CB9FC289426E}"/>
          </ac:spMkLst>
        </pc:spChg>
        <pc:spChg chg="add del">
          <ac:chgData name="pc chen" userId="e30d3c842680a2f7" providerId="Windows Live" clId="Web-{219BAFDD-B64E-4725-A3CE-0C9474EED8C8}" dt="2022-03-27T22:03:38.142" v="1319"/>
          <ac:spMkLst>
            <pc:docMk/>
            <pc:sldMk cId="1247423193" sldId="344"/>
            <ac:spMk id="17" creationId="{BC96869A-A70D-42F7-876F-605CB1718F20}"/>
          </ac:spMkLst>
        </pc:spChg>
        <pc:spChg chg="add del">
          <ac:chgData name="pc chen" userId="e30d3c842680a2f7" providerId="Windows Live" clId="Web-{219BAFDD-B64E-4725-A3CE-0C9474EED8C8}" dt="2022-03-27T22:03:38.142" v="1319"/>
          <ac:spMkLst>
            <pc:docMk/>
            <pc:sldMk cId="1247423193" sldId="344"/>
            <ac:spMk id="19" creationId="{6CD407CC-EF5C-486F-9A14-7F681F986D17}"/>
          </ac:spMkLst>
        </pc:spChg>
        <pc:spChg chg="add">
          <ac:chgData name="pc chen" userId="e30d3c842680a2f7" providerId="Windows Live" clId="Web-{219BAFDD-B64E-4725-A3CE-0C9474EED8C8}" dt="2022-03-27T22:03:38.142" v="1319"/>
          <ac:spMkLst>
            <pc:docMk/>
            <pc:sldMk cId="1247423193" sldId="344"/>
            <ac:spMk id="26" creationId="{07DA8E10-8D20-4557-A01C-BE57BA680933}"/>
          </ac:spMkLst>
        </pc:spChg>
        <pc:spChg chg="add">
          <ac:chgData name="pc chen" userId="e30d3c842680a2f7" providerId="Windows Live" clId="Web-{219BAFDD-B64E-4725-A3CE-0C9474EED8C8}" dt="2022-03-27T22:03:38.142" v="1319"/>
          <ac:spMkLst>
            <pc:docMk/>
            <pc:sldMk cId="1247423193" sldId="344"/>
            <ac:spMk id="28" creationId="{A12898A6-467D-4DE5-8382-B8C194339C53}"/>
          </ac:spMkLst>
        </pc:spChg>
        <pc:spChg chg="add">
          <ac:chgData name="pc chen" userId="e30d3c842680a2f7" providerId="Windows Live" clId="Web-{219BAFDD-B64E-4725-A3CE-0C9474EED8C8}" dt="2022-03-27T22:03:38.142" v="1319"/>
          <ac:spMkLst>
            <pc:docMk/>
            <pc:sldMk cId="1247423193" sldId="344"/>
            <ac:spMk id="30" creationId="{A009E310-C7C2-4F23-B466-4417C8ED3B99}"/>
          </ac:spMkLst>
        </pc:spChg>
        <pc:spChg chg="add">
          <ac:chgData name="pc chen" userId="e30d3c842680a2f7" providerId="Windows Live" clId="Web-{219BAFDD-B64E-4725-A3CE-0C9474EED8C8}" dt="2022-03-27T22:03:38.142" v="1319"/>
          <ac:spMkLst>
            <pc:docMk/>
            <pc:sldMk cId="1247423193" sldId="344"/>
            <ac:spMk id="32" creationId="{700D9C7C-2C5D-4FFF-83DE-742A88A9641C}"/>
          </ac:spMkLst>
        </pc:spChg>
        <pc:spChg chg="add">
          <ac:chgData name="pc chen" userId="e30d3c842680a2f7" providerId="Windows Live" clId="Web-{219BAFDD-B64E-4725-A3CE-0C9474EED8C8}" dt="2022-03-27T22:03:38.142" v="1319"/>
          <ac:spMkLst>
            <pc:docMk/>
            <pc:sldMk cId="1247423193" sldId="344"/>
            <ac:spMk id="34" creationId="{A4C31FF5-F97E-4082-BFC5-A880DB9F3F00}"/>
          </ac:spMkLst>
        </pc:spChg>
        <pc:spChg chg="add">
          <ac:chgData name="pc chen" userId="e30d3c842680a2f7" providerId="Windows Live" clId="Web-{219BAFDD-B64E-4725-A3CE-0C9474EED8C8}" dt="2022-03-27T22:03:38.142" v="1319"/>
          <ac:spMkLst>
            <pc:docMk/>
            <pc:sldMk cId="1247423193" sldId="344"/>
            <ac:spMk id="36" creationId="{6015B4CE-42DE-4E9B-B800-B5B8142E6FCB}"/>
          </ac:spMkLst>
        </pc:spChg>
        <pc:cxnChg chg="add del">
          <ac:chgData name="pc chen" userId="e30d3c842680a2f7" providerId="Windows Live" clId="Web-{219BAFDD-B64E-4725-A3CE-0C9474EED8C8}" dt="2022-03-27T22:03:38.142" v="1319"/>
          <ac:cxnSpMkLst>
            <pc:docMk/>
            <pc:sldMk cId="1247423193" sldId="344"/>
            <ac:cxnSpMk id="21" creationId="{0DD76B5F-5BAA-48C6-9065-9AEF15D30B4E}"/>
          </ac:cxnSpMkLst>
        </pc:cxnChg>
      </pc:sldChg>
      <pc:sldChg chg="new">
        <pc:chgData name="pc chen" userId="e30d3c842680a2f7" providerId="Windows Live" clId="Web-{219BAFDD-B64E-4725-A3CE-0C9474EED8C8}" dt="2022-03-28T02:57:01.643" v="1341"/>
        <pc:sldMkLst>
          <pc:docMk/>
          <pc:sldMk cId="524472284" sldId="345"/>
        </pc:sldMkLst>
      </pc:sldChg>
      <pc:sldChg chg="modSp add replId">
        <pc:chgData name="pc chen" userId="e30d3c842680a2f7" providerId="Windows Live" clId="Web-{219BAFDD-B64E-4725-A3CE-0C9474EED8C8}" dt="2022-03-28T03:02:06.923" v="1357" actId="20577"/>
        <pc:sldMkLst>
          <pc:docMk/>
          <pc:sldMk cId="1692035529" sldId="346"/>
        </pc:sldMkLst>
        <pc:graphicFrameChg chg="modGraphic">
          <ac:chgData name="pc chen" userId="e30d3c842680a2f7" providerId="Windows Live" clId="Web-{219BAFDD-B64E-4725-A3CE-0C9474EED8C8}" dt="2022-03-28T03:02:06.923" v="1357" actId="20577"/>
          <ac:graphicFrameMkLst>
            <pc:docMk/>
            <pc:sldMk cId="1692035529" sldId="346"/>
            <ac:graphicFrameMk id="43" creationId="{08EC2328-BFA6-F615-415E-31075B754B25}"/>
          </ac:graphicFrameMkLst>
        </pc:graphicFrameChg>
      </pc:sldChg>
      <pc:sldMasterChg chg="del mod setBg delSldLayout modSldLayout">
        <pc:chgData name="pc chen" userId="e30d3c842680a2f7" providerId="Windows Live" clId="Web-{219BAFDD-B64E-4725-A3CE-0C9474EED8C8}" dt="2022-03-26T21:51:59.142" v="471"/>
        <pc:sldMasterMkLst>
          <pc:docMk/>
          <pc:sldMasterMk cId="2460954070" sldId="2147483660"/>
        </pc:sldMasterMkLst>
        <pc:sldLayoutChg chg="del mod">
          <pc:chgData name="pc chen" userId="e30d3c842680a2f7" providerId="Windows Live" clId="Web-{219BAFDD-B64E-4725-A3CE-0C9474EED8C8}" dt="2022-03-26T21:51:59.142" v="471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 mod">
          <pc:chgData name="pc chen" userId="e30d3c842680a2f7" providerId="Windows Live" clId="Web-{219BAFDD-B64E-4725-A3CE-0C9474EED8C8}" dt="2022-03-26T21:51:59.142" v="471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 mod">
          <pc:chgData name="pc chen" userId="e30d3c842680a2f7" providerId="Windows Live" clId="Web-{219BAFDD-B64E-4725-A3CE-0C9474EED8C8}" dt="2022-03-26T21:51:59.142" v="471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 mod">
          <pc:chgData name="pc chen" userId="e30d3c842680a2f7" providerId="Windows Live" clId="Web-{219BAFDD-B64E-4725-A3CE-0C9474EED8C8}" dt="2022-03-26T21:51:59.142" v="471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 mod">
          <pc:chgData name="pc chen" userId="e30d3c842680a2f7" providerId="Windows Live" clId="Web-{219BAFDD-B64E-4725-A3CE-0C9474EED8C8}" dt="2022-03-26T21:51:59.142" v="471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 mod">
          <pc:chgData name="pc chen" userId="e30d3c842680a2f7" providerId="Windows Live" clId="Web-{219BAFDD-B64E-4725-A3CE-0C9474EED8C8}" dt="2022-03-26T21:51:59.142" v="471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 mod">
          <pc:chgData name="pc chen" userId="e30d3c842680a2f7" providerId="Windows Live" clId="Web-{219BAFDD-B64E-4725-A3CE-0C9474EED8C8}" dt="2022-03-26T21:51:59.142" v="471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 mod">
          <pc:chgData name="pc chen" userId="e30d3c842680a2f7" providerId="Windows Live" clId="Web-{219BAFDD-B64E-4725-A3CE-0C9474EED8C8}" dt="2022-03-26T21:51:59.142" v="471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 mod">
          <pc:chgData name="pc chen" userId="e30d3c842680a2f7" providerId="Windows Live" clId="Web-{219BAFDD-B64E-4725-A3CE-0C9474EED8C8}" dt="2022-03-26T21:51:59.142" v="471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 mod">
          <pc:chgData name="pc chen" userId="e30d3c842680a2f7" providerId="Windows Live" clId="Web-{219BAFDD-B64E-4725-A3CE-0C9474EED8C8}" dt="2022-03-26T21:51:59.142" v="471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 mod">
          <pc:chgData name="pc chen" userId="e30d3c842680a2f7" providerId="Windows Live" clId="Web-{219BAFDD-B64E-4725-A3CE-0C9474EED8C8}" dt="2022-03-26T21:51:59.142" v="471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del mod setBg delSldLayout modSldLayout">
        <pc:chgData name="pc chen" userId="e30d3c842680a2f7" providerId="Windows Live" clId="Web-{219BAFDD-B64E-4725-A3CE-0C9474EED8C8}" dt="2022-03-26T21:51:59.142" v="471"/>
        <pc:sldMasterMkLst>
          <pc:docMk/>
          <pc:sldMasterMk cId="865520463" sldId="2147484184"/>
        </pc:sldMasterMkLst>
        <pc:sldLayoutChg chg="del mod setFolMasterObjs">
          <pc:chgData name="pc chen" userId="e30d3c842680a2f7" providerId="Windows Live" clId="Web-{219BAFDD-B64E-4725-A3CE-0C9474EED8C8}" dt="2022-03-26T21:51:59.142" v="471"/>
          <pc:sldLayoutMkLst>
            <pc:docMk/>
            <pc:sldMasterMk cId="865520463" sldId="2147484184"/>
            <pc:sldLayoutMk cId="2134843837" sldId="2147484185"/>
          </pc:sldLayoutMkLst>
        </pc:sldLayoutChg>
        <pc:sldLayoutChg chg="del mod">
          <pc:chgData name="pc chen" userId="e30d3c842680a2f7" providerId="Windows Live" clId="Web-{219BAFDD-B64E-4725-A3CE-0C9474EED8C8}" dt="2022-03-26T21:51:59.142" v="471"/>
          <pc:sldLayoutMkLst>
            <pc:docMk/>
            <pc:sldMasterMk cId="865520463" sldId="2147484184"/>
            <pc:sldLayoutMk cId="2162549930" sldId="2147484186"/>
          </pc:sldLayoutMkLst>
        </pc:sldLayoutChg>
        <pc:sldLayoutChg chg="del mod setFolMasterObjs">
          <pc:chgData name="pc chen" userId="e30d3c842680a2f7" providerId="Windows Live" clId="Web-{219BAFDD-B64E-4725-A3CE-0C9474EED8C8}" dt="2022-03-26T21:51:59.142" v="471"/>
          <pc:sldLayoutMkLst>
            <pc:docMk/>
            <pc:sldMasterMk cId="865520463" sldId="2147484184"/>
            <pc:sldLayoutMk cId="2980873201" sldId="2147484187"/>
          </pc:sldLayoutMkLst>
        </pc:sldLayoutChg>
        <pc:sldLayoutChg chg="del mod">
          <pc:chgData name="pc chen" userId="e30d3c842680a2f7" providerId="Windows Live" clId="Web-{219BAFDD-B64E-4725-A3CE-0C9474EED8C8}" dt="2022-03-26T21:51:59.142" v="471"/>
          <pc:sldLayoutMkLst>
            <pc:docMk/>
            <pc:sldMasterMk cId="865520463" sldId="2147484184"/>
            <pc:sldLayoutMk cId="1467459335" sldId="2147484188"/>
          </pc:sldLayoutMkLst>
        </pc:sldLayoutChg>
        <pc:sldLayoutChg chg="del mod">
          <pc:chgData name="pc chen" userId="e30d3c842680a2f7" providerId="Windows Live" clId="Web-{219BAFDD-B64E-4725-A3CE-0C9474EED8C8}" dt="2022-03-26T21:51:59.142" v="471"/>
          <pc:sldLayoutMkLst>
            <pc:docMk/>
            <pc:sldMasterMk cId="865520463" sldId="2147484184"/>
            <pc:sldLayoutMk cId="1371508006" sldId="2147484189"/>
          </pc:sldLayoutMkLst>
        </pc:sldLayoutChg>
        <pc:sldLayoutChg chg="del mod">
          <pc:chgData name="pc chen" userId="e30d3c842680a2f7" providerId="Windows Live" clId="Web-{219BAFDD-B64E-4725-A3CE-0C9474EED8C8}" dt="2022-03-26T21:51:59.142" v="471"/>
          <pc:sldLayoutMkLst>
            <pc:docMk/>
            <pc:sldMasterMk cId="865520463" sldId="2147484184"/>
            <pc:sldLayoutMk cId="1189890503" sldId="2147484190"/>
          </pc:sldLayoutMkLst>
        </pc:sldLayoutChg>
        <pc:sldLayoutChg chg="del mod">
          <pc:chgData name="pc chen" userId="e30d3c842680a2f7" providerId="Windows Live" clId="Web-{219BAFDD-B64E-4725-A3CE-0C9474EED8C8}" dt="2022-03-26T21:51:59.142" v="471"/>
          <pc:sldLayoutMkLst>
            <pc:docMk/>
            <pc:sldMasterMk cId="865520463" sldId="2147484184"/>
            <pc:sldLayoutMk cId="300483153" sldId="2147484191"/>
          </pc:sldLayoutMkLst>
        </pc:sldLayoutChg>
        <pc:sldLayoutChg chg="del mod setFolMasterObjs">
          <pc:chgData name="pc chen" userId="e30d3c842680a2f7" providerId="Windows Live" clId="Web-{219BAFDD-B64E-4725-A3CE-0C9474EED8C8}" dt="2022-03-26T21:51:59.142" v="471"/>
          <pc:sldLayoutMkLst>
            <pc:docMk/>
            <pc:sldMasterMk cId="865520463" sldId="2147484184"/>
            <pc:sldLayoutMk cId="561505218" sldId="2147484192"/>
          </pc:sldLayoutMkLst>
        </pc:sldLayoutChg>
        <pc:sldLayoutChg chg="del mod setFolMasterObjs">
          <pc:chgData name="pc chen" userId="e30d3c842680a2f7" providerId="Windows Live" clId="Web-{219BAFDD-B64E-4725-A3CE-0C9474EED8C8}" dt="2022-03-26T21:51:59.142" v="471"/>
          <pc:sldLayoutMkLst>
            <pc:docMk/>
            <pc:sldMasterMk cId="865520463" sldId="2147484184"/>
            <pc:sldLayoutMk cId="261141947" sldId="2147484193"/>
          </pc:sldLayoutMkLst>
        </pc:sldLayoutChg>
        <pc:sldLayoutChg chg="del mod">
          <pc:chgData name="pc chen" userId="e30d3c842680a2f7" providerId="Windows Live" clId="Web-{219BAFDD-B64E-4725-A3CE-0C9474EED8C8}" dt="2022-03-26T21:51:59.142" v="471"/>
          <pc:sldLayoutMkLst>
            <pc:docMk/>
            <pc:sldMasterMk cId="865520463" sldId="2147484184"/>
            <pc:sldLayoutMk cId="4028686796" sldId="2147484194"/>
          </pc:sldLayoutMkLst>
        </pc:sldLayoutChg>
        <pc:sldLayoutChg chg="del mod">
          <pc:chgData name="pc chen" userId="e30d3c842680a2f7" providerId="Windows Live" clId="Web-{219BAFDD-B64E-4725-A3CE-0C9474EED8C8}" dt="2022-03-26T21:51:59.142" v="471"/>
          <pc:sldLayoutMkLst>
            <pc:docMk/>
            <pc:sldMasterMk cId="865520463" sldId="2147484184"/>
            <pc:sldLayoutMk cId="2787750036" sldId="2147484195"/>
          </pc:sldLayoutMkLst>
        </pc:sldLayoutChg>
      </pc:sldMasterChg>
      <pc:sldMasterChg chg="add addSldLayout modSldLayout">
        <pc:chgData name="pc chen" userId="e30d3c842680a2f7" providerId="Windows Live" clId="Web-{219BAFDD-B64E-4725-A3CE-0C9474EED8C8}" dt="2022-03-26T21:51:59.142" v="471"/>
        <pc:sldMasterMkLst>
          <pc:docMk/>
          <pc:sldMasterMk cId="2176659201" sldId="2147484196"/>
        </pc:sldMasterMkLst>
        <pc:sldLayoutChg chg="add mod replId">
          <pc:chgData name="pc chen" userId="e30d3c842680a2f7" providerId="Windows Live" clId="Web-{219BAFDD-B64E-4725-A3CE-0C9474EED8C8}" dt="2022-03-26T21:51:59.142" v="471"/>
          <pc:sldLayoutMkLst>
            <pc:docMk/>
            <pc:sldMasterMk cId="2176659201" sldId="2147484196"/>
            <pc:sldLayoutMk cId="499082990" sldId="2147484197"/>
          </pc:sldLayoutMkLst>
        </pc:sldLayoutChg>
        <pc:sldLayoutChg chg="add mod replId">
          <pc:chgData name="pc chen" userId="e30d3c842680a2f7" providerId="Windows Live" clId="Web-{219BAFDD-B64E-4725-A3CE-0C9474EED8C8}" dt="2022-03-26T21:51:59.142" v="471"/>
          <pc:sldLayoutMkLst>
            <pc:docMk/>
            <pc:sldMasterMk cId="2176659201" sldId="2147484196"/>
            <pc:sldLayoutMk cId="2082911757" sldId="2147484198"/>
          </pc:sldLayoutMkLst>
        </pc:sldLayoutChg>
        <pc:sldLayoutChg chg="add mod replId">
          <pc:chgData name="pc chen" userId="e30d3c842680a2f7" providerId="Windows Live" clId="Web-{219BAFDD-B64E-4725-A3CE-0C9474EED8C8}" dt="2022-03-26T21:51:59.142" v="471"/>
          <pc:sldLayoutMkLst>
            <pc:docMk/>
            <pc:sldMasterMk cId="2176659201" sldId="2147484196"/>
            <pc:sldLayoutMk cId="2751272843" sldId="2147484199"/>
          </pc:sldLayoutMkLst>
        </pc:sldLayoutChg>
        <pc:sldLayoutChg chg="add mod replId">
          <pc:chgData name="pc chen" userId="e30d3c842680a2f7" providerId="Windows Live" clId="Web-{219BAFDD-B64E-4725-A3CE-0C9474EED8C8}" dt="2022-03-26T21:51:59.142" v="471"/>
          <pc:sldLayoutMkLst>
            <pc:docMk/>
            <pc:sldMasterMk cId="2176659201" sldId="2147484196"/>
            <pc:sldLayoutMk cId="1107018666" sldId="2147484200"/>
          </pc:sldLayoutMkLst>
        </pc:sldLayoutChg>
        <pc:sldLayoutChg chg="add mod replId">
          <pc:chgData name="pc chen" userId="e30d3c842680a2f7" providerId="Windows Live" clId="Web-{219BAFDD-B64E-4725-A3CE-0C9474EED8C8}" dt="2022-03-26T21:51:59.142" v="471"/>
          <pc:sldLayoutMkLst>
            <pc:docMk/>
            <pc:sldMasterMk cId="2176659201" sldId="2147484196"/>
            <pc:sldLayoutMk cId="1962754591" sldId="2147484201"/>
          </pc:sldLayoutMkLst>
        </pc:sldLayoutChg>
        <pc:sldLayoutChg chg="add mod replId">
          <pc:chgData name="pc chen" userId="e30d3c842680a2f7" providerId="Windows Live" clId="Web-{219BAFDD-B64E-4725-A3CE-0C9474EED8C8}" dt="2022-03-26T21:51:59.142" v="471"/>
          <pc:sldLayoutMkLst>
            <pc:docMk/>
            <pc:sldMasterMk cId="2176659201" sldId="2147484196"/>
            <pc:sldLayoutMk cId="4201375058" sldId="2147484202"/>
          </pc:sldLayoutMkLst>
        </pc:sldLayoutChg>
        <pc:sldLayoutChg chg="add mod replId">
          <pc:chgData name="pc chen" userId="e30d3c842680a2f7" providerId="Windows Live" clId="Web-{219BAFDD-B64E-4725-A3CE-0C9474EED8C8}" dt="2022-03-26T21:51:59.142" v="471"/>
          <pc:sldLayoutMkLst>
            <pc:docMk/>
            <pc:sldMasterMk cId="2176659201" sldId="2147484196"/>
            <pc:sldLayoutMk cId="3328761062" sldId="2147484203"/>
          </pc:sldLayoutMkLst>
        </pc:sldLayoutChg>
        <pc:sldLayoutChg chg="add mod replId">
          <pc:chgData name="pc chen" userId="e30d3c842680a2f7" providerId="Windows Live" clId="Web-{219BAFDD-B64E-4725-A3CE-0C9474EED8C8}" dt="2022-03-26T21:51:59.142" v="471"/>
          <pc:sldLayoutMkLst>
            <pc:docMk/>
            <pc:sldMasterMk cId="2176659201" sldId="2147484196"/>
            <pc:sldLayoutMk cId="2304158852" sldId="2147484204"/>
          </pc:sldLayoutMkLst>
        </pc:sldLayoutChg>
        <pc:sldLayoutChg chg="add mod replId">
          <pc:chgData name="pc chen" userId="e30d3c842680a2f7" providerId="Windows Live" clId="Web-{219BAFDD-B64E-4725-A3CE-0C9474EED8C8}" dt="2022-03-26T21:51:59.142" v="471"/>
          <pc:sldLayoutMkLst>
            <pc:docMk/>
            <pc:sldMasterMk cId="2176659201" sldId="2147484196"/>
            <pc:sldLayoutMk cId="2937888620" sldId="2147484205"/>
          </pc:sldLayoutMkLst>
        </pc:sldLayoutChg>
        <pc:sldLayoutChg chg="add mod replId">
          <pc:chgData name="pc chen" userId="e30d3c842680a2f7" providerId="Windows Live" clId="Web-{219BAFDD-B64E-4725-A3CE-0C9474EED8C8}" dt="2022-03-26T21:51:59.142" v="471"/>
          <pc:sldLayoutMkLst>
            <pc:docMk/>
            <pc:sldMasterMk cId="2176659201" sldId="2147484196"/>
            <pc:sldLayoutMk cId="53526078" sldId="2147484206"/>
          </pc:sldLayoutMkLst>
        </pc:sldLayoutChg>
        <pc:sldLayoutChg chg="add mod replId">
          <pc:chgData name="pc chen" userId="e30d3c842680a2f7" providerId="Windows Live" clId="Web-{219BAFDD-B64E-4725-A3CE-0C9474EED8C8}" dt="2022-03-26T21:51:59.142" v="471"/>
          <pc:sldLayoutMkLst>
            <pc:docMk/>
            <pc:sldMasterMk cId="2176659201" sldId="2147484196"/>
            <pc:sldLayoutMk cId="1521429682" sldId="2147484207"/>
          </pc:sldLayoutMkLst>
        </pc:sldLayoutChg>
      </pc:sldMasterChg>
    </pc:docChg>
  </pc:docChgLst>
  <pc:docChgLst>
    <pc:chgData name="pc chen" userId="e30d3c842680a2f7" providerId="Windows Live" clId="Web-{B15FA016-1497-4112-B4B8-3C4F2F956486}"/>
    <pc:docChg chg="addSld delSld modSld sldOrd addMainMaster">
      <pc:chgData name="pc chen" userId="e30d3c842680a2f7" providerId="Windows Live" clId="Web-{B15FA016-1497-4112-B4B8-3C4F2F956486}" dt="2022-02-23T00:06:58.546" v="83"/>
      <pc:docMkLst>
        <pc:docMk/>
      </pc:docMkLst>
      <pc:sldChg chg="addSp delSp modSp new mod setBg">
        <pc:chgData name="pc chen" userId="e30d3c842680a2f7" providerId="Windows Live" clId="Web-{B15FA016-1497-4112-B4B8-3C4F2F956486}" dt="2022-02-22T20:20:27.892" v="4"/>
        <pc:sldMkLst>
          <pc:docMk/>
          <pc:sldMk cId="3638979453" sldId="267"/>
        </pc:sldMkLst>
        <pc:spChg chg="add del">
          <ac:chgData name="pc chen" userId="e30d3c842680a2f7" providerId="Windows Live" clId="Web-{B15FA016-1497-4112-B4B8-3C4F2F956486}" dt="2022-02-22T20:20:27.892" v="3"/>
          <ac:spMkLst>
            <pc:docMk/>
            <pc:sldMk cId="3638979453" sldId="267"/>
            <ac:spMk id="7" creationId="{42A4FC2C-047E-45A5-965D-8E1E3BF09BC6}"/>
          </ac:spMkLst>
        </pc:spChg>
        <pc:picChg chg="add mod">
          <ac:chgData name="pc chen" userId="e30d3c842680a2f7" providerId="Windows Live" clId="Web-{B15FA016-1497-4112-B4B8-3C4F2F956486}" dt="2022-02-22T20:20:27.892" v="4"/>
          <ac:picMkLst>
            <pc:docMk/>
            <pc:sldMk cId="3638979453" sldId="267"/>
            <ac:picMk id="2" creationId="{B926BA47-11D8-4F8E-864A-994B70F3B17C}"/>
          </ac:picMkLst>
        </pc:picChg>
      </pc:sldChg>
      <pc:sldChg chg="addSp delSp modSp new mod modClrScheme chgLayout">
        <pc:chgData name="pc chen" userId="e30d3c842680a2f7" providerId="Windows Live" clId="Web-{B15FA016-1497-4112-B4B8-3C4F2F956486}" dt="2022-02-22T23:57:04.809" v="50" actId="14100"/>
        <pc:sldMkLst>
          <pc:docMk/>
          <pc:sldMk cId="3688096868" sldId="268"/>
        </pc:sldMkLst>
        <pc:spChg chg="add del mod">
          <ac:chgData name="pc chen" userId="e30d3c842680a2f7" providerId="Windows Live" clId="Web-{B15FA016-1497-4112-B4B8-3C4F2F956486}" dt="2022-02-22T20:25:46.046" v="16"/>
          <ac:spMkLst>
            <pc:docMk/>
            <pc:sldMk cId="3688096868" sldId="268"/>
            <ac:spMk id="2" creationId="{2D79D7F0-4A44-42E5-A1EE-16C12D4F80A3}"/>
          </ac:spMkLst>
        </pc:spChg>
        <pc:spChg chg="add mod ord">
          <ac:chgData name="pc chen" userId="e30d3c842680a2f7" providerId="Windows Live" clId="Web-{B15FA016-1497-4112-B4B8-3C4F2F956486}" dt="2022-02-22T23:57:04.809" v="50" actId="14100"/>
          <ac:spMkLst>
            <pc:docMk/>
            <pc:sldMk cId="3688096868" sldId="268"/>
            <ac:spMk id="3" creationId="{898E055C-9CD7-4574-800F-EF0FBB87E371}"/>
          </ac:spMkLst>
        </pc:spChg>
      </pc:sldChg>
      <pc:sldChg chg="delSp modSp new mod modClrScheme chgLayout">
        <pc:chgData name="pc chen" userId="e30d3c842680a2f7" providerId="Windows Live" clId="Web-{B15FA016-1497-4112-B4B8-3C4F2F956486}" dt="2022-02-22T20:25:56.843" v="17" actId="14100"/>
        <pc:sldMkLst>
          <pc:docMk/>
          <pc:sldMk cId="2839578844" sldId="269"/>
        </pc:sldMkLst>
        <pc:spChg chg="del">
          <ac:chgData name="pc chen" userId="e30d3c842680a2f7" providerId="Windows Live" clId="Web-{B15FA016-1497-4112-B4B8-3C4F2F956486}" dt="2022-02-22T20:25:39.062" v="15"/>
          <ac:spMkLst>
            <pc:docMk/>
            <pc:sldMk cId="2839578844" sldId="269"/>
            <ac:spMk id="2" creationId="{672071A8-60B1-4E26-9BAF-AC69FF2B0DFE}"/>
          </ac:spMkLst>
        </pc:spChg>
        <pc:spChg chg="mod ord">
          <ac:chgData name="pc chen" userId="e30d3c842680a2f7" providerId="Windows Live" clId="Web-{B15FA016-1497-4112-B4B8-3C4F2F956486}" dt="2022-02-22T20:25:56.843" v="17" actId="14100"/>
          <ac:spMkLst>
            <pc:docMk/>
            <pc:sldMk cId="2839578844" sldId="269"/>
            <ac:spMk id="3" creationId="{422EEA0C-75EC-4E67-B161-1619C901E0C1}"/>
          </ac:spMkLst>
        </pc:spChg>
      </pc:sldChg>
      <pc:sldChg chg="delSp modSp new mod modClrScheme chgLayout">
        <pc:chgData name="pc chen" userId="e30d3c842680a2f7" providerId="Windows Live" clId="Web-{B15FA016-1497-4112-B4B8-3C4F2F956486}" dt="2022-02-22T20:34:50.811" v="24" actId="14100"/>
        <pc:sldMkLst>
          <pc:docMk/>
          <pc:sldMk cId="3327923870" sldId="270"/>
        </pc:sldMkLst>
        <pc:spChg chg="del">
          <ac:chgData name="pc chen" userId="e30d3c842680a2f7" providerId="Windows Live" clId="Web-{B15FA016-1497-4112-B4B8-3C4F2F956486}" dt="2022-02-22T20:34:35.155" v="21"/>
          <ac:spMkLst>
            <pc:docMk/>
            <pc:sldMk cId="3327923870" sldId="270"/>
            <ac:spMk id="2" creationId="{FD268111-214C-4F3C-98B1-1B42B4598162}"/>
          </ac:spMkLst>
        </pc:spChg>
        <pc:spChg chg="mod ord">
          <ac:chgData name="pc chen" userId="e30d3c842680a2f7" providerId="Windows Live" clId="Web-{B15FA016-1497-4112-B4B8-3C4F2F956486}" dt="2022-02-22T20:34:50.811" v="24" actId="14100"/>
          <ac:spMkLst>
            <pc:docMk/>
            <pc:sldMk cId="3327923870" sldId="270"/>
            <ac:spMk id="3" creationId="{69219599-20C9-46B0-A036-E6BE746B13DE}"/>
          </ac:spMkLst>
        </pc:spChg>
      </pc:sldChg>
      <pc:sldChg chg="addSp modSp new del mod setBg">
        <pc:chgData name="pc chen" userId="e30d3c842680a2f7" providerId="Windows Live" clId="Web-{B15FA016-1497-4112-B4B8-3C4F2F956486}" dt="2022-02-22T20:36:57.545" v="28"/>
        <pc:sldMkLst>
          <pc:docMk/>
          <pc:sldMk cId="266994655" sldId="271"/>
        </pc:sldMkLst>
        <pc:spChg chg="add">
          <ac:chgData name="pc chen" userId="e30d3c842680a2f7" providerId="Windows Live" clId="Web-{B15FA016-1497-4112-B4B8-3C4F2F956486}" dt="2022-02-22T20:36:13.014" v="27"/>
          <ac:spMkLst>
            <pc:docMk/>
            <pc:sldMk cId="266994655" sldId="271"/>
            <ac:spMk id="7" creationId="{42A4FC2C-047E-45A5-965D-8E1E3BF09BC6}"/>
          </ac:spMkLst>
        </pc:spChg>
        <pc:picChg chg="add mod">
          <ac:chgData name="pc chen" userId="e30d3c842680a2f7" providerId="Windows Live" clId="Web-{B15FA016-1497-4112-B4B8-3C4F2F956486}" dt="2022-02-22T20:36:13.014" v="27"/>
          <ac:picMkLst>
            <pc:docMk/>
            <pc:sldMk cId="266994655" sldId="271"/>
            <ac:picMk id="2" creationId="{8A3F7103-8629-4801-A2D5-CFC3B0595A3B}"/>
          </ac:picMkLst>
        </pc:picChg>
      </pc:sldChg>
      <pc:sldChg chg="addSp delSp modSp new mod setBg modClrScheme delDesignElem chgLayout">
        <pc:chgData name="pc chen" userId="e30d3c842680a2f7" providerId="Windows Live" clId="Web-{B15FA016-1497-4112-B4B8-3C4F2F956486}" dt="2022-02-22T23:56:42.950" v="49" actId="20577"/>
        <pc:sldMkLst>
          <pc:docMk/>
          <pc:sldMk cId="2241351547" sldId="271"/>
        </pc:sldMkLst>
        <pc:spChg chg="add del mod">
          <ac:chgData name="pc chen" userId="e30d3c842680a2f7" providerId="Windows Live" clId="Web-{B15FA016-1497-4112-B4B8-3C4F2F956486}" dt="2022-02-22T23:53:33.934" v="34"/>
          <ac:spMkLst>
            <pc:docMk/>
            <pc:sldMk cId="2241351547" sldId="271"/>
            <ac:spMk id="2" creationId="{7D3E2816-67C3-4ACE-8BC6-495A641B3D48}"/>
          </ac:spMkLst>
        </pc:spChg>
        <pc:spChg chg="add del mod ord">
          <ac:chgData name="pc chen" userId="e30d3c842680a2f7" providerId="Windows Live" clId="Web-{B15FA016-1497-4112-B4B8-3C4F2F956486}" dt="2022-02-22T23:53:49.794" v="35"/>
          <ac:spMkLst>
            <pc:docMk/>
            <pc:sldMk cId="2241351547" sldId="271"/>
            <ac:spMk id="3" creationId="{3E1B08AF-1C62-4E14-B3B1-6B0DBA56F97C}"/>
          </ac:spMkLst>
        </pc:spChg>
        <pc:spChg chg="add mod ord">
          <ac:chgData name="pc chen" userId="e30d3c842680a2f7" providerId="Windows Live" clId="Web-{B15FA016-1497-4112-B4B8-3C4F2F956486}" dt="2022-02-22T23:56:42.950" v="49" actId="20577"/>
          <ac:spMkLst>
            <pc:docMk/>
            <pc:sldMk cId="2241351547" sldId="271"/>
            <ac:spMk id="4" creationId="{B64CCDD2-466A-4DCD-90FB-E6246D51E353}"/>
          </ac:spMkLst>
        </pc:spChg>
        <pc:spChg chg="add del">
          <ac:chgData name="pc chen" userId="e30d3c842680a2f7" providerId="Windows Live" clId="Web-{B15FA016-1497-4112-B4B8-3C4F2F956486}" dt="2022-02-22T23:54:15.434" v="39"/>
          <ac:spMkLst>
            <pc:docMk/>
            <pc:sldMk cId="2241351547" sldId="271"/>
            <ac:spMk id="6" creationId="{2B566528-1B12-4246-9431-5C2D7D081168}"/>
          </ac:spMkLst>
        </pc:spChg>
        <pc:spChg chg="add del">
          <ac:chgData name="pc chen" userId="e30d3c842680a2f7" providerId="Windows Live" clId="Web-{B15FA016-1497-4112-B4B8-3C4F2F956486}" dt="2022-02-22T23:54:15.434" v="39"/>
          <ac:spMkLst>
            <pc:docMk/>
            <pc:sldMk cId="2241351547" sldId="271"/>
            <ac:spMk id="7" creationId="{2E80C965-DB6D-4F81-9E9E-B027384D0BD6}"/>
          </ac:spMkLst>
        </pc:spChg>
        <pc:spChg chg="add del">
          <ac:chgData name="pc chen" userId="e30d3c842680a2f7" providerId="Windows Live" clId="Web-{B15FA016-1497-4112-B4B8-3C4F2F956486}" dt="2022-02-22T23:54:15.434" v="39"/>
          <ac:spMkLst>
            <pc:docMk/>
            <pc:sldMk cId="2241351547" sldId="271"/>
            <ac:spMk id="8" creationId="{A580F890-B085-4E95-96AA-55AEBEC5CE6E}"/>
          </ac:spMkLst>
        </pc:spChg>
        <pc:spChg chg="add del">
          <ac:chgData name="pc chen" userId="e30d3c842680a2f7" providerId="Windows Live" clId="Web-{B15FA016-1497-4112-B4B8-3C4F2F956486}" dt="2022-02-22T23:53:49.794" v="35"/>
          <ac:spMkLst>
            <pc:docMk/>
            <pc:sldMk cId="2241351547" sldId="271"/>
            <ac:spMk id="9" creationId="{2B566528-1B12-4246-9431-5C2D7D081168}"/>
          </ac:spMkLst>
        </pc:spChg>
        <pc:spChg chg="add del">
          <ac:chgData name="pc chen" userId="e30d3c842680a2f7" providerId="Windows Live" clId="Web-{B15FA016-1497-4112-B4B8-3C4F2F956486}" dt="2022-02-22T23:54:15.434" v="39"/>
          <ac:spMkLst>
            <pc:docMk/>
            <pc:sldMk cId="2241351547" sldId="271"/>
            <ac:spMk id="10" creationId="{D3F51FEB-38FB-4F6C-9F7B-2F2AFAB65463}"/>
          </ac:spMkLst>
        </pc:spChg>
        <pc:spChg chg="add del">
          <ac:chgData name="pc chen" userId="e30d3c842680a2f7" providerId="Windows Live" clId="Web-{B15FA016-1497-4112-B4B8-3C4F2F956486}" dt="2022-02-22T23:53:49.794" v="35"/>
          <ac:spMkLst>
            <pc:docMk/>
            <pc:sldMk cId="2241351547" sldId="271"/>
            <ac:spMk id="11" creationId="{2E80C965-DB6D-4F81-9E9E-B027384D0BD6}"/>
          </ac:spMkLst>
        </pc:spChg>
        <pc:spChg chg="add del">
          <ac:chgData name="pc chen" userId="e30d3c842680a2f7" providerId="Windows Live" clId="Web-{B15FA016-1497-4112-B4B8-3C4F2F956486}" dt="2022-02-22T23:54:15.434" v="39"/>
          <ac:spMkLst>
            <pc:docMk/>
            <pc:sldMk cId="2241351547" sldId="271"/>
            <ac:spMk id="12" creationId="{1E547BA6-BAE0-43BB-A7CA-60F69CE252F0}"/>
          </ac:spMkLst>
        </pc:spChg>
        <pc:spChg chg="add del">
          <ac:chgData name="pc chen" userId="e30d3c842680a2f7" providerId="Windows Live" clId="Web-{B15FA016-1497-4112-B4B8-3C4F2F956486}" dt="2022-02-22T23:53:49.794" v="35"/>
          <ac:spMkLst>
            <pc:docMk/>
            <pc:sldMk cId="2241351547" sldId="271"/>
            <ac:spMk id="13" creationId="{A580F890-B085-4E95-96AA-55AEBEC5CE6E}"/>
          </ac:spMkLst>
        </pc:spChg>
        <pc:spChg chg="add">
          <ac:chgData name="pc chen" userId="e30d3c842680a2f7" providerId="Windows Live" clId="Web-{B15FA016-1497-4112-B4B8-3C4F2F956486}" dt="2022-02-22T23:54:15.434" v="39"/>
          <ac:spMkLst>
            <pc:docMk/>
            <pc:sldMk cId="2241351547" sldId="271"/>
            <ac:spMk id="14" creationId="{2B566528-1B12-4246-9431-5C2D7D081168}"/>
          </ac:spMkLst>
        </pc:spChg>
        <pc:spChg chg="add del">
          <ac:chgData name="pc chen" userId="e30d3c842680a2f7" providerId="Windows Live" clId="Web-{B15FA016-1497-4112-B4B8-3C4F2F956486}" dt="2022-02-22T23:53:49.794" v="35"/>
          <ac:spMkLst>
            <pc:docMk/>
            <pc:sldMk cId="2241351547" sldId="271"/>
            <ac:spMk id="15" creationId="{D3F51FEB-38FB-4F6C-9F7B-2F2AFAB65463}"/>
          </ac:spMkLst>
        </pc:spChg>
        <pc:spChg chg="add del">
          <ac:chgData name="pc chen" userId="e30d3c842680a2f7" providerId="Windows Live" clId="Web-{B15FA016-1497-4112-B4B8-3C4F2F956486}" dt="2022-02-22T23:53:49.794" v="35"/>
          <ac:spMkLst>
            <pc:docMk/>
            <pc:sldMk cId="2241351547" sldId="271"/>
            <ac:spMk id="17" creationId="{1E547BA6-BAE0-43BB-A7CA-60F69CE252F0}"/>
          </ac:spMkLst>
        </pc:spChg>
        <pc:spChg chg="add">
          <ac:chgData name="pc chen" userId="e30d3c842680a2f7" providerId="Windows Live" clId="Web-{B15FA016-1497-4112-B4B8-3C4F2F956486}" dt="2022-02-22T23:54:15.434" v="39"/>
          <ac:spMkLst>
            <pc:docMk/>
            <pc:sldMk cId="2241351547" sldId="271"/>
            <ac:spMk id="19" creationId="{2E80C965-DB6D-4F81-9E9E-B027384D0BD6}"/>
          </ac:spMkLst>
        </pc:spChg>
        <pc:spChg chg="add">
          <ac:chgData name="pc chen" userId="e30d3c842680a2f7" providerId="Windows Live" clId="Web-{B15FA016-1497-4112-B4B8-3C4F2F956486}" dt="2022-02-22T23:54:15.434" v="39"/>
          <ac:spMkLst>
            <pc:docMk/>
            <pc:sldMk cId="2241351547" sldId="271"/>
            <ac:spMk id="21" creationId="{A580F890-B085-4E95-96AA-55AEBEC5CE6E}"/>
          </ac:spMkLst>
        </pc:spChg>
        <pc:spChg chg="add">
          <ac:chgData name="pc chen" userId="e30d3c842680a2f7" providerId="Windows Live" clId="Web-{B15FA016-1497-4112-B4B8-3C4F2F956486}" dt="2022-02-22T23:54:15.434" v="39"/>
          <ac:spMkLst>
            <pc:docMk/>
            <pc:sldMk cId="2241351547" sldId="271"/>
            <ac:spMk id="23" creationId="{D3F51FEB-38FB-4F6C-9F7B-2F2AFAB65463}"/>
          </ac:spMkLst>
        </pc:spChg>
        <pc:spChg chg="add">
          <ac:chgData name="pc chen" userId="e30d3c842680a2f7" providerId="Windows Live" clId="Web-{B15FA016-1497-4112-B4B8-3C4F2F956486}" dt="2022-02-22T23:54:15.434" v="39"/>
          <ac:spMkLst>
            <pc:docMk/>
            <pc:sldMk cId="2241351547" sldId="271"/>
            <ac:spMk id="25" creationId="{1E547BA6-BAE0-43BB-A7CA-60F69CE252F0}"/>
          </ac:spMkLst>
        </pc:spChg>
      </pc:sldChg>
      <pc:sldChg chg="new del ord">
        <pc:chgData name="pc chen" userId="e30d3c842680a2f7" providerId="Windows Live" clId="Web-{B15FA016-1497-4112-B4B8-3C4F2F956486}" dt="2022-02-23T00:02:15.746" v="77"/>
        <pc:sldMkLst>
          <pc:docMk/>
          <pc:sldMk cId="2450305096" sldId="272"/>
        </pc:sldMkLst>
      </pc:sldChg>
      <pc:sldChg chg="modSp add">
        <pc:chgData name="pc chen" userId="e30d3c842680a2f7" providerId="Windows Live" clId="Web-{B15FA016-1497-4112-B4B8-3C4F2F956486}" dt="2022-02-23T00:02:02.652" v="76" actId="20577"/>
        <pc:sldMkLst>
          <pc:docMk/>
          <pc:sldMk cId="1218532437" sldId="273"/>
        </pc:sldMkLst>
        <pc:spChg chg="mod">
          <ac:chgData name="pc chen" userId="e30d3c842680a2f7" providerId="Windows Live" clId="Web-{B15FA016-1497-4112-B4B8-3C4F2F956486}" dt="2022-02-23T00:02:02.652" v="76" actId="20577"/>
          <ac:spMkLst>
            <pc:docMk/>
            <pc:sldMk cId="1218532437" sldId="273"/>
            <ac:spMk id="2" creationId="{40F02ABF-E330-8A4D-8EB4-7751AA43C42E}"/>
          </ac:spMkLst>
        </pc:spChg>
        <pc:spChg chg="mod">
          <ac:chgData name="pc chen" userId="e30d3c842680a2f7" providerId="Windows Live" clId="Web-{B15FA016-1497-4112-B4B8-3C4F2F956486}" dt="2022-02-23T00:01:36.574" v="68" actId="20577"/>
          <ac:spMkLst>
            <pc:docMk/>
            <pc:sldMk cId="1218532437" sldId="273"/>
            <ac:spMk id="3" creationId="{C5F44BAB-2C23-DF47-972F-9C4B92CDA254}"/>
          </ac:spMkLst>
        </pc:spChg>
      </pc:sldChg>
      <pc:sldChg chg="modSp add">
        <pc:chgData name="pc chen" userId="e30d3c842680a2f7" providerId="Windows Live" clId="Web-{B15FA016-1497-4112-B4B8-3C4F2F956486}" dt="2022-02-23T00:04:21.906" v="80" actId="20577"/>
        <pc:sldMkLst>
          <pc:docMk/>
          <pc:sldMk cId="2155753316" sldId="274"/>
        </pc:sldMkLst>
        <pc:spChg chg="mod">
          <ac:chgData name="pc chen" userId="e30d3c842680a2f7" providerId="Windows Live" clId="Web-{B15FA016-1497-4112-B4B8-3C4F2F956486}" dt="2022-02-23T00:04:21.906" v="80" actId="20577"/>
          <ac:spMkLst>
            <pc:docMk/>
            <pc:sldMk cId="2155753316" sldId="274"/>
            <ac:spMk id="2" creationId="{B66DA169-18A0-1449-823D-53CBC67A28D5}"/>
          </ac:spMkLst>
        </pc:spChg>
      </pc:sldChg>
      <pc:sldChg chg="add">
        <pc:chgData name="pc chen" userId="e30d3c842680a2f7" providerId="Windows Live" clId="Web-{B15FA016-1497-4112-B4B8-3C4F2F956486}" dt="2022-02-23T00:06:58.078" v="81"/>
        <pc:sldMkLst>
          <pc:docMk/>
          <pc:sldMk cId="2394521340" sldId="275"/>
        </pc:sldMkLst>
      </pc:sldChg>
      <pc:sldChg chg="add">
        <pc:chgData name="pc chen" userId="e30d3c842680a2f7" providerId="Windows Live" clId="Web-{B15FA016-1497-4112-B4B8-3C4F2F956486}" dt="2022-02-23T00:06:58.265" v="82"/>
        <pc:sldMkLst>
          <pc:docMk/>
          <pc:sldMk cId="3243613753" sldId="276"/>
        </pc:sldMkLst>
      </pc:sldChg>
      <pc:sldChg chg="add">
        <pc:chgData name="pc chen" userId="e30d3c842680a2f7" providerId="Windows Live" clId="Web-{B15FA016-1497-4112-B4B8-3C4F2F956486}" dt="2022-02-23T00:06:58.546" v="83"/>
        <pc:sldMkLst>
          <pc:docMk/>
          <pc:sldMk cId="2694811876" sldId="277"/>
        </pc:sldMkLst>
      </pc:sldChg>
      <pc:sldMasterChg chg="add addSldLayout">
        <pc:chgData name="pc chen" userId="e30d3c842680a2f7" providerId="Windows Live" clId="Web-{B15FA016-1497-4112-B4B8-3C4F2F956486}" dt="2022-02-23T00:00:04.856" v="53"/>
        <pc:sldMasterMkLst>
          <pc:docMk/>
          <pc:sldMasterMk cId="865520463" sldId="2147484184"/>
        </pc:sldMasterMkLst>
        <pc:sldLayoutChg chg="add">
          <pc:chgData name="pc chen" userId="e30d3c842680a2f7" providerId="Windows Live" clId="Web-{B15FA016-1497-4112-B4B8-3C4F2F956486}" dt="2022-02-23T00:00:04.856" v="53"/>
          <pc:sldLayoutMkLst>
            <pc:docMk/>
            <pc:sldMasterMk cId="865520463" sldId="2147484184"/>
            <pc:sldLayoutMk cId="2134843837" sldId="2147484185"/>
          </pc:sldLayoutMkLst>
        </pc:sldLayoutChg>
        <pc:sldLayoutChg chg="add">
          <pc:chgData name="pc chen" userId="e30d3c842680a2f7" providerId="Windows Live" clId="Web-{B15FA016-1497-4112-B4B8-3C4F2F956486}" dt="2022-02-23T00:00:04.856" v="53"/>
          <pc:sldLayoutMkLst>
            <pc:docMk/>
            <pc:sldMasterMk cId="865520463" sldId="2147484184"/>
            <pc:sldLayoutMk cId="2162549930" sldId="2147484186"/>
          </pc:sldLayoutMkLst>
        </pc:sldLayoutChg>
        <pc:sldLayoutChg chg="add">
          <pc:chgData name="pc chen" userId="e30d3c842680a2f7" providerId="Windows Live" clId="Web-{B15FA016-1497-4112-B4B8-3C4F2F956486}" dt="2022-02-23T00:00:04.856" v="53"/>
          <pc:sldLayoutMkLst>
            <pc:docMk/>
            <pc:sldMasterMk cId="865520463" sldId="2147484184"/>
            <pc:sldLayoutMk cId="2980873201" sldId="2147484187"/>
          </pc:sldLayoutMkLst>
        </pc:sldLayoutChg>
        <pc:sldLayoutChg chg="add">
          <pc:chgData name="pc chen" userId="e30d3c842680a2f7" providerId="Windows Live" clId="Web-{B15FA016-1497-4112-B4B8-3C4F2F956486}" dt="2022-02-23T00:00:04.856" v="53"/>
          <pc:sldLayoutMkLst>
            <pc:docMk/>
            <pc:sldMasterMk cId="865520463" sldId="2147484184"/>
            <pc:sldLayoutMk cId="1467459335" sldId="2147484188"/>
          </pc:sldLayoutMkLst>
        </pc:sldLayoutChg>
        <pc:sldLayoutChg chg="add">
          <pc:chgData name="pc chen" userId="e30d3c842680a2f7" providerId="Windows Live" clId="Web-{B15FA016-1497-4112-B4B8-3C4F2F956486}" dt="2022-02-23T00:00:04.856" v="53"/>
          <pc:sldLayoutMkLst>
            <pc:docMk/>
            <pc:sldMasterMk cId="865520463" sldId="2147484184"/>
            <pc:sldLayoutMk cId="1371508006" sldId="2147484189"/>
          </pc:sldLayoutMkLst>
        </pc:sldLayoutChg>
        <pc:sldLayoutChg chg="add">
          <pc:chgData name="pc chen" userId="e30d3c842680a2f7" providerId="Windows Live" clId="Web-{B15FA016-1497-4112-B4B8-3C4F2F956486}" dt="2022-02-23T00:00:04.856" v="53"/>
          <pc:sldLayoutMkLst>
            <pc:docMk/>
            <pc:sldMasterMk cId="865520463" sldId="2147484184"/>
            <pc:sldLayoutMk cId="1189890503" sldId="2147484190"/>
          </pc:sldLayoutMkLst>
        </pc:sldLayoutChg>
        <pc:sldLayoutChg chg="add">
          <pc:chgData name="pc chen" userId="e30d3c842680a2f7" providerId="Windows Live" clId="Web-{B15FA016-1497-4112-B4B8-3C4F2F956486}" dt="2022-02-23T00:00:04.856" v="53"/>
          <pc:sldLayoutMkLst>
            <pc:docMk/>
            <pc:sldMasterMk cId="865520463" sldId="2147484184"/>
            <pc:sldLayoutMk cId="300483153" sldId="2147484191"/>
          </pc:sldLayoutMkLst>
        </pc:sldLayoutChg>
        <pc:sldLayoutChg chg="add">
          <pc:chgData name="pc chen" userId="e30d3c842680a2f7" providerId="Windows Live" clId="Web-{B15FA016-1497-4112-B4B8-3C4F2F956486}" dt="2022-02-23T00:00:04.856" v="53"/>
          <pc:sldLayoutMkLst>
            <pc:docMk/>
            <pc:sldMasterMk cId="865520463" sldId="2147484184"/>
            <pc:sldLayoutMk cId="561505218" sldId="2147484192"/>
          </pc:sldLayoutMkLst>
        </pc:sldLayoutChg>
        <pc:sldLayoutChg chg="add">
          <pc:chgData name="pc chen" userId="e30d3c842680a2f7" providerId="Windows Live" clId="Web-{B15FA016-1497-4112-B4B8-3C4F2F956486}" dt="2022-02-23T00:00:04.856" v="53"/>
          <pc:sldLayoutMkLst>
            <pc:docMk/>
            <pc:sldMasterMk cId="865520463" sldId="2147484184"/>
            <pc:sldLayoutMk cId="261141947" sldId="2147484193"/>
          </pc:sldLayoutMkLst>
        </pc:sldLayoutChg>
        <pc:sldLayoutChg chg="add">
          <pc:chgData name="pc chen" userId="e30d3c842680a2f7" providerId="Windows Live" clId="Web-{B15FA016-1497-4112-B4B8-3C4F2F956486}" dt="2022-02-23T00:00:04.856" v="53"/>
          <pc:sldLayoutMkLst>
            <pc:docMk/>
            <pc:sldMasterMk cId="865520463" sldId="2147484184"/>
            <pc:sldLayoutMk cId="4028686796" sldId="2147484194"/>
          </pc:sldLayoutMkLst>
        </pc:sldLayoutChg>
        <pc:sldLayoutChg chg="add">
          <pc:chgData name="pc chen" userId="e30d3c842680a2f7" providerId="Windows Live" clId="Web-{B15FA016-1497-4112-B4B8-3C4F2F956486}" dt="2022-02-23T00:00:04.856" v="53"/>
          <pc:sldLayoutMkLst>
            <pc:docMk/>
            <pc:sldMasterMk cId="865520463" sldId="2147484184"/>
            <pc:sldLayoutMk cId="2787750036" sldId="2147484195"/>
          </pc:sldLayoutMkLst>
        </pc:sldLayoutChg>
      </pc:sldMasterChg>
    </pc:docChg>
  </pc:docChgLst>
  <pc:docChgLst>
    <pc:chgData name="pc chen" userId="e30d3c842680a2f7" providerId="Windows Live" clId="Web-{51E775CC-5F12-4CC5-8754-FAF5CB006929}"/>
    <pc:docChg chg="addSld modSld">
      <pc:chgData name="pc chen" userId="e30d3c842680a2f7" providerId="Windows Live" clId="Web-{51E775CC-5F12-4CC5-8754-FAF5CB006929}" dt="2022-03-28T20:24:36.188" v="69" actId="20577"/>
      <pc:docMkLst>
        <pc:docMk/>
      </pc:docMkLst>
      <pc:sldChg chg="modSp">
        <pc:chgData name="pc chen" userId="e30d3c842680a2f7" providerId="Windows Live" clId="Web-{51E775CC-5F12-4CC5-8754-FAF5CB006929}" dt="2022-03-28T20:12:18.428" v="1" actId="20577"/>
        <pc:sldMkLst>
          <pc:docMk/>
          <pc:sldMk cId="1633570863" sldId="339"/>
        </pc:sldMkLst>
        <pc:spChg chg="mod">
          <ac:chgData name="pc chen" userId="e30d3c842680a2f7" providerId="Windows Live" clId="Web-{51E775CC-5F12-4CC5-8754-FAF5CB006929}" dt="2022-03-28T20:12:18.428" v="1" actId="20577"/>
          <ac:spMkLst>
            <pc:docMk/>
            <pc:sldMk cId="1633570863" sldId="339"/>
            <ac:spMk id="3" creationId="{422EEA0C-75EC-4E67-B161-1619C901E0C1}"/>
          </ac:spMkLst>
        </pc:spChg>
      </pc:sldChg>
      <pc:sldChg chg="modSp new">
        <pc:chgData name="pc chen" userId="e30d3c842680a2f7" providerId="Windows Live" clId="Web-{51E775CC-5F12-4CC5-8754-FAF5CB006929}" dt="2022-03-28T20:24:36.188" v="69" actId="20577"/>
        <pc:sldMkLst>
          <pc:docMk/>
          <pc:sldMk cId="1922508960" sldId="368"/>
        </pc:sldMkLst>
        <pc:spChg chg="mod">
          <ac:chgData name="pc chen" userId="e30d3c842680a2f7" providerId="Windows Live" clId="Web-{51E775CC-5F12-4CC5-8754-FAF5CB006929}" dt="2022-03-28T20:22:07.096" v="46" actId="20577"/>
          <ac:spMkLst>
            <pc:docMk/>
            <pc:sldMk cId="1922508960" sldId="368"/>
            <ac:spMk id="2" creationId="{70D60175-10B5-242B-7350-B43D3A953AD5}"/>
          </ac:spMkLst>
        </pc:spChg>
        <pc:spChg chg="mod">
          <ac:chgData name="pc chen" userId="e30d3c842680a2f7" providerId="Windows Live" clId="Web-{51E775CC-5F12-4CC5-8754-FAF5CB006929}" dt="2022-03-28T20:24:36.188" v="69" actId="20577"/>
          <ac:spMkLst>
            <pc:docMk/>
            <pc:sldMk cId="1922508960" sldId="368"/>
            <ac:spMk id="3" creationId="{3E1A011A-A33B-D6AF-B63E-A8C38AD7EAD7}"/>
          </ac:spMkLst>
        </pc:spChg>
      </pc:sldChg>
    </pc:docChg>
  </pc:docChgLst>
  <pc:docChgLst>
    <pc:chgData name="pc chen" userId="e30d3c842680a2f7" providerId="Windows Live" clId="Web-{32C11348-54B1-4939-B7F9-198D696555B7}"/>
    <pc:docChg chg="addSld modSld">
      <pc:chgData name="pc chen" userId="e30d3c842680a2f7" providerId="Windows Live" clId="Web-{32C11348-54B1-4939-B7F9-198D696555B7}" dt="2022-04-03T15:57:18.394" v="35" actId="20577"/>
      <pc:docMkLst>
        <pc:docMk/>
      </pc:docMkLst>
      <pc:sldChg chg="modSp new">
        <pc:chgData name="pc chen" userId="e30d3c842680a2f7" providerId="Windows Live" clId="Web-{32C11348-54B1-4939-B7F9-198D696555B7}" dt="2022-04-03T15:57:18.394" v="35" actId="20577"/>
        <pc:sldMkLst>
          <pc:docMk/>
          <pc:sldMk cId="3720598323" sldId="377"/>
        </pc:sldMkLst>
        <pc:spChg chg="mod">
          <ac:chgData name="pc chen" userId="e30d3c842680a2f7" providerId="Windows Live" clId="Web-{32C11348-54B1-4939-B7F9-198D696555B7}" dt="2022-04-03T15:56:33.956" v="30"/>
          <ac:spMkLst>
            <pc:docMk/>
            <pc:sldMk cId="3720598323" sldId="377"/>
            <ac:spMk id="2" creationId="{AB9674B1-73F3-A04F-BCBA-6B3B8B9DE66A}"/>
          </ac:spMkLst>
        </pc:spChg>
        <pc:spChg chg="mod">
          <ac:chgData name="pc chen" userId="e30d3c842680a2f7" providerId="Windows Live" clId="Web-{32C11348-54B1-4939-B7F9-198D696555B7}" dt="2022-04-03T15:57:18.394" v="35" actId="20577"/>
          <ac:spMkLst>
            <pc:docMk/>
            <pc:sldMk cId="3720598323" sldId="377"/>
            <ac:spMk id="3" creationId="{5CAE6E96-8A39-E1D6-B620-863F4EC237C1}"/>
          </ac:spMkLst>
        </pc:spChg>
      </pc:sldChg>
    </pc:docChg>
  </pc:docChgLst>
  <pc:docChgLst>
    <pc:chgData name="pc chen" userId="e30d3c842680a2f7" providerId="Windows Live" clId="Web-{BA9A22EC-B940-4A6A-9978-DAF6CEA42120}"/>
    <pc:docChg chg="modSld">
      <pc:chgData name="pc chen" userId="e30d3c842680a2f7" providerId="Windows Live" clId="Web-{BA9A22EC-B940-4A6A-9978-DAF6CEA42120}" dt="2022-03-28T20:11:06.346" v="0" actId="20577"/>
      <pc:docMkLst>
        <pc:docMk/>
      </pc:docMkLst>
      <pc:sldChg chg="modSp">
        <pc:chgData name="pc chen" userId="e30d3c842680a2f7" providerId="Windows Live" clId="Web-{BA9A22EC-B940-4A6A-9978-DAF6CEA42120}" dt="2022-03-28T20:11:06.346" v="0" actId="20577"/>
        <pc:sldMkLst>
          <pc:docMk/>
          <pc:sldMk cId="3188200762" sldId="278"/>
        </pc:sldMkLst>
        <pc:spChg chg="mod">
          <ac:chgData name="pc chen" userId="e30d3c842680a2f7" providerId="Windows Live" clId="Web-{BA9A22EC-B940-4A6A-9978-DAF6CEA42120}" dt="2022-03-28T20:11:06.346" v="0" actId="20577"/>
          <ac:spMkLst>
            <pc:docMk/>
            <pc:sldMk cId="3188200762" sldId="278"/>
            <ac:spMk id="3" creationId="{4FCE42AB-51E5-45D7-A7B4-F5655BECBF85}"/>
          </ac:spMkLst>
        </pc:spChg>
      </pc:sldChg>
    </pc:docChg>
  </pc:docChgLst>
  <pc:docChgLst>
    <pc:chgData name="pc chen" userId="e30d3c842680a2f7" providerId="Windows Live" clId="Web-{AFC75A7D-E988-46C2-ADFD-7F37760BA8EE}"/>
    <pc:docChg chg="addSld delSld modSld sldOrd">
      <pc:chgData name="pc chen" userId="e30d3c842680a2f7" providerId="Windows Live" clId="Web-{AFC75A7D-E988-46C2-ADFD-7F37760BA8EE}" dt="2022-03-28T19:45:39.185" v="408" actId="20577"/>
      <pc:docMkLst>
        <pc:docMk/>
      </pc:docMkLst>
      <pc:sldChg chg="del">
        <pc:chgData name="pc chen" userId="e30d3c842680a2f7" providerId="Windows Live" clId="Web-{AFC75A7D-E988-46C2-ADFD-7F37760BA8EE}" dt="2022-03-28T15:43:27.247" v="146"/>
        <pc:sldMkLst>
          <pc:docMk/>
          <pc:sldMk cId="3074634614" sldId="266"/>
        </pc:sldMkLst>
      </pc:sldChg>
      <pc:sldChg chg="del">
        <pc:chgData name="pc chen" userId="e30d3c842680a2f7" providerId="Windows Live" clId="Web-{AFC75A7D-E988-46C2-ADFD-7F37760BA8EE}" dt="2022-03-28T19:11:26.414" v="317"/>
        <pc:sldMkLst>
          <pc:docMk/>
          <pc:sldMk cId="3688096868" sldId="268"/>
        </pc:sldMkLst>
      </pc:sldChg>
      <pc:sldChg chg="del">
        <pc:chgData name="pc chen" userId="e30d3c842680a2f7" providerId="Windows Live" clId="Web-{AFC75A7D-E988-46C2-ADFD-7F37760BA8EE}" dt="2022-03-28T19:11:26.414" v="315"/>
        <pc:sldMkLst>
          <pc:docMk/>
          <pc:sldMk cId="3327923870" sldId="270"/>
        </pc:sldMkLst>
      </pc:sldChg>
      <pc:sldChg chg="del">
        <pc:chgData name="pc chen" userId="e30d3c842680a2f7" providerId="Windows Live" clId="Web-{AFC75A7D-E988-46C2-ADFD-7F37760BA8EE}" dt="2022-03-28T19:11:26.414" v="316"/>
        <pc:sldMkLst>
          <pc:docMk/>
          <pc:sldMk cId="2241351547" sldId="271"/>
        </pc:sldMkLst>
      </pc:sldChg>
      <pc:sldChg chg="ord">
        <pc:chgData name="pc chen" userId="e30d3c842680a2f7" providerId="Windows Live" clId="Web-{AFC75A7D-E988-46C2-ADFD-7F37760BA8EE}" dt="2022-03-28T17:34:18.131" v="246"/>
        <pc:sldMkLst>
          <pc:docMk/>
          <pc:sldMk cId="532777445" sldId="281"/>
        </pc:sldMkLst>
      </pc:sldChg>
      <pc:sldChg chg="modSp">
        <pc:chgData name="pc chen" userId="e30d3c842680a2f7" providerId="Windows Live" clId="Web-{AFC75A7D-E988-46C2-ADFD-7F37760BA8EE}" dt="2022-03-28T19:36:37.250" v="391" actId="20577"/>
        <pc:sldMkLst>
          <pc:docMk/>
          <pc:sldMk cId="3826079345" sldId="284"/>
        </pc:sldMkLst>
        <pc:spChg chg="mod">
          <ac:chgData name="pc chen" userId="e30d3c842680a2f7" providerId="Windows Live" clId="Web-{AFC75A7D-E988-46C2-ADFD-7F37760BA8EE}" dt="2022-03-28T19:36:37.250" v="391" actId="20577"/>
          <ac:spMkLst>
            <pc:docMk/>
            <pc:sldMk cId="3826079345" sldId="284"/>
            <ac:spMk id="3" creationId="{F396A69E-E210-CAED-F41E-DF8B54493BE0}"/>
          </ac:spMkLst>
        </pc:spChg>
      </pc:sldChg>
      <pc:sldChg chg="modSp del">
        <pc:chgData name="pc chen" userId="e30d3c842680a2f7" providerId="Windows Live" clId="Web-{AFC75A7D-E988-46C2-ADFD-7F37760BA8EE}" dt="2022-03-28T17:36:07.459" v="248"/>
        <pc:sldMkLst>
          <pc:docMk/>
          <pc:sldMk cId="4037769465" sldId="296"/>
        </pc:sldMkLst>
        <pc:spChg chg="mod">
          <ac:chgData name="pc chen" userId="e30d3c842680a2f7" providerId="Windows Live" clId="Web-{AFC75A7D-E988-46C2-ADFD-7F37760BA8EE}" dt="2022-03-28T15:46:58.280" v="151" actId="20577"/>
          <ac:spMkLst>
            <pc:docMk/>
            <pc:sldMk cId="4037769465" sldId="296"/>
            <ac:spMk id="2" creationId="{74366CDB-2367-8CD5-6ADF-F70877AD43F4}"/>
          </ac:spMkLst>
        </pc:spChg>
        <pc:spChg chg="mod">
          <ac:chgData name="pc chen" userId="e30d3c842680a2f7" providerId="Windows Live" clId="Web-{AFC75A7D-E988-46C2-ADFD-7F37760BA8EE}" dt="2022-03-28T15:47:21.483" v="154" actId="20577"/>
          <ac:spMkLst>
            <pc:docMk/>
            <pc:sldMk cId="4037769465" sldId="296"/>
            <ac:spMk id="3" creationId="{F3C7A62B-FF2E-6036-63EF-E1CFF0CF8F70}"/>
          </ac:spMkLst>
        </pc:spChg>
      </pc:sldChg>
      <pc:sldChg chg="addSp delSp modSp mod modClrScheme chgLayout">
        <pc:chgData name="pc chen" userId="e30d3c842680a2f7" providerId="Windows Live" clId="Web-{AFC75A7D-E988-46C2-ADFD-7F37760BA8EE}" dt="2022-03-28T19:04:57.197" v="280"/>
        <pc:sldMkLst>
          <pc:docMk/>
          <pc:sldMk cId="3332113286" sldId="305"/>
        </pc:sldMkLst>
        <pc:spChg chg="add del mod ord">
          <ac:chgData name="pc chen" userId="e30d3c842680a2f7" providerId="Windows Live" clId="Web-{AFC75A7D-E988-46C2-ADFD-7F37760BA8EE}" dt="2022-03-28T19:04:57.197" v="280"/>
          <ac:spMkLst>
            <pc:docMk/>
            <pc:sldMk cId="3332113286" sldId="305"/>
            <ac:spMk id="2" creationId="{85935108-9849-5645-EEE8-C377A101D57D}"/>
          </ac:spMkLst>
        </pc:spChg>
        <pc:spChg chg="add del mod ord">
          <ac:chgData name="pc chen" userId="e30d3c842680a2f7" providerId="Windows Live" clId="Web-{AFC75A7D-E988-46C2-ADFD-7F37760BA8EE}" dt="2022-03-28T19:04:57.197" v="280"/>
          <ac:spMkLst>
            <pc:docMk/>
            <pc:sldMk cId="3332113286" sldId="305"/>
            <ac:spMk id="3" creationId="{6664FD6C-D532-B249-F339-0DE8BECEDB74}"/>
          </ac:spMkLst>
        </pc:spChg>
        <pc:spChg chg="mod">
          <ac:chgData name="pc chen" userId="e30d3c842680a2f7" providerId="Windows Live" clId="Web-{AFC75A7D-E988-46C2-ADFD-7F37760BA8EE}" dt="2022-03-28T16:01:31.156" v="155" actId="20577"/>
          <ac:spMkLst>
            <pc:docMk/>
            <pc:sldMk cId="3332113286" sldId="305"/>
            <ac:spMk id="36869" creationId="{F1385579-2023-414F-811D-5B66FB01B68D}"/>
          </ac:spMkLst>
        </pc:spChg>
      </pc:sldChg>
      <pc:sldChg chg="del">
        <pc:chgData name="pc chen" userId="e30d3c842680a2f7" providerId="Windows Live" clId="Web-{AFC75A7D-E988-46C2-ADFD-7F37760BA8EE}" dt="2022-03-28T16:03:02.578" v="158"/>
        <pc:sldMkLst>
          <pc:docMk/>
          <pc:sldMk cId="685864952" sldId="308"/>
        </pc:sldMkLst>
      </pc:sldChg>
      <pc:sldChg chg="ord">
        <pc:chgData name="pc chen" userId="e30d3c842680a2f7" providerId="Windows Live" clId="Web-{AFC75A7D-E988-46C2-ADFD-7F37760BA8EE}" dt="2022-03-28T16:02:38.031" v="157"/>
        <pc:sldMkLst>
          <pc:docMk/>
          <pc:sldMk cId="4190211721" sldId="314"/>
        </pc:sldMkLst>
      </pc:sldChg>
      <pc:sldChg chg="modSp ord addAnim delAnim">
        <pc:chgData name="pc chen" userId="e30d3c842680a2f7" providerId="Windows Live" clId="Web-{AFC75A7D-E988-46C2-ADFD-7F37760BA8EE}" dt="2022-03-28T19:09:32.289" v="310"/>
        <pc:sldMkLst>
          <pc:docMk/>
          <pc:sldMk cId="2059138197" sldId="316"/>
        </pc:sldMkLst>
        <pc:spChg chg="mod">
          <ac:chgData name="pc chen" userId="e30d3c842680a2f7" providerId="Windows Live" clId="Web-{AFC75A7D-E988-46C2-ADFD-7F37760BA8EE}" dt="2022-03-28T07:53:45.883" v="48" actId="14100"/>
          <ac:spMkLst>
            <pc:docMk/>
            <pc:sldMk cId="2059138197" sldId="316"/>
            <ac:spMk id="44034" creationId="{0C1D7FC7-51A2-4063-BBDC-36DCB1CF04F1}"/>
          </ac:spMkLst>
        </pc:spChg>
        <pc:spChg chg="mod">
          <ac:chgData name="pc chen" userId="e30d3c842680a2f7" providerId="Windows Live" clId="Web-{AFC75A7D-E988-46C2-ADFD-7F37760BA8EE}" dt="2022-03-28T07:53:21.461" v="45" actId="20577"/>
          <ac:spMkLst>
            <pc:docMk/>
            <pc:sldMk cId="2059138197" sldId="316"/>
            <ac:spMk id="44035" creationId="{A2AD03B6-9D90-4A0E-8744-89600679724C}"/>
          </ac:spMkLst>
        </pc:spChg>
        <pc:spChg chg="mod">
          <ac:chgData name="pc chen" userId="e30d3c842680a2f7" providerId="Windows Live" clId="Web-{AFC75A7D-E988-46C2-ADFD-7F37760BA8EE}" dt="2022-03-28T07:50:43.135" v="28" actId="14100"/>
          <ac:spMkLst>
            <pc:docMk/>
            <pc:sldMk cId="2059138197" sldId="316"/>
            <ac:spMk id="44044" creationId="{5197B358-71EE-4E48-9F51-054AF239D842}"/>
          </ac:spMkLst>
        </pc:spChg>
      </pc:sldChg>
      <pc:sldChg chg="del">
        <pc:chgData name="pc chen" userId="e30d3c842680a2f7" providerId="Windows Live" clId="Web-{AFC75A7D-E988-46C2-ADFD-7F37760BA8EE}" dt="2022-03-28T07:45:38.904" v="0"/>
        <pc:sldMkLst>
          <pc:docMk/>
          <pc:sldMk cId="3171879459" sldId="317"/>
        </pc:sldMkLst>
      </pc:sldChg>
      <pc:sldChg chg="modSp">
        <pc:chgData name="pc chen" userId="e30d3c842680a2f7" providerId="Windows Live" clId="Web-{AFC75A7D-E988-46C2-ADFD-7F37760BA8EE}" dt="2022-03-28T16:17:13.408" v="199"/>
        <pc:sldMkLst>
          <pc:docMk/>
          <pc:sldMk cId="237729007" sldId="320"/>
        </pc:sldMkLst>
        <pc:spChg chg="mod">
          <ac:chgData name="pc chen" userId="e30d3c842680a2f7" providerId="Windows Live" clId="Web-{AFC75A7D-E988-46C2-ADFD-7F37760BA8EE}" dt="2022-03-28T16:17:05.783" v="198"/>
          <ac:spMkLst>
            <pc:docMk/>
            <pc:sldMk cId="237729007" sldId="320"/>
            <ac:spMk id="68621" creationId="{CE079FFB-ADB7-434A-9069-26CE3B7B6BAE}"/>
          </ac:spMkLst>
        </pc:spChg>
        <pc:spChg chg="mod">
          <ac:chgData name="pc chen" userId="e30d3c842680a2f7" providerId="Windows Live" clId="Web-{AFC75A7D-E988-46C2-ADFD-7F37760BA8EE}" dt="2022-03-28T16:17:13.408" v="199"/>
          <ac:spMkLst>
            <pc:docMk/>
            <pc:sldMk cId="237729007" sldId="320"/>
            <ac:spMk id="68623" creationId="{0CBB1D6F-205A-4EBA-9957-2C0F9B2981C7}"/>
          </ac:spMkLst>
        </pc:spChg>
        <pc:spChg chg="mod">
          <ac:chgData name="pc chen" userId="e30d3c842680a2f7" providerId="Windows Live" clId="Web-{AFC75A7D-E988-46C2-ADFD-7F37760BA8EE}" dt="2022-03-28T16:16:54.798" v="197"/>
          <ac:spMkLst>
            <pc:docMk/>
            <pc:sldMk cId="237729007" sldId="320"/>
            <ac:spMk id="68625" creationId="{7553D3BD-D482-4F31-B5CC-F6D1BFA26C47}"/>
          </ac:spMkLst>
        </pc:spChg>
      </pc:sldChg>
      <pc:sldChg chg="modSp">
        <pc:chgData name="pc chen" userId="e30d3c842680a2f7" providerId="Windows Live" clId="Web-{AFC75A7D-E988-46C2-ADFD-7F37760BA8EE}" dt="2022-03-28T16:06:09" v="163"/>
        <pc:sldMkLst>
          <pc:docMk/>
          <pc:sldMk cId="2023647333" sldId="321"/>
        </pc:sldMkLst>
        <pc:spChg chg="mod">
          <ac:chgData name="pc chen" userId="e30d3c842680a2f7" providerId="Windows Live" clId="Web-{AFC75A7D-E988-46C2-ADFD-7F37760BA8EE}" dt="2022-03-28T16:05:25.860" v="161"/>
          <ac:spMkLst>
            <pc:docMk/>
            <pc:sldMk cId="2023647333" sldId="321"/>
            <ac:spMk id="67586" creationId="{7439F5B3-296D-4F84-A8E0-DE47C269DB27}"/>
          </ac:spMkLst>
        </pc:spChg>
        <pc:spChg chg="mod">
          <ac:chgData name="pc chen" userId="e30d3c842680a2f7" providerId="Windows Live" clId="Web-{AFC75A7D-E988-46C2-ADFD-7F37760BA8EE}" dt="2022-03-28T16:06:09" v="163"/>
          <ac:spMkLst>
            <pc:docMk/>
            <pc:sldMk cId="2023647333" sldId="321"/>
            <ac:spMk id="67599" creationId="{F5417C6D-3A6D-4CB5-8CE1-431BA8ED59A9}"/>
          </ac:spMkLst>
        </pc:spChg>
        <pc:spChg chg="mod">
          <ac:chgData name="pc chen" userId="e30d3c842680a2f7" providerId="Windows Live" clId="Web-{AFC75A7D-E988-46C2-ADFD-7F37760BA8EE}" dt="2022-03-28T16:05:40.578" v="162"/>
          <ac:spMkLst>
            <pc:docMk/>
            <pc:sldMk cId="2023647333" sldId="321"/>
            <ac:spMk id="67605" creationId="{4C14B131-B525-4449-BDFE-DD1233E8E62C}"/>
          </ac:spMkLst>
        </pc:spChg>
      </pc:sldChg>
      <pc:sldChg chg="del">
        <pc:chgData name="pc chen" userId="e30d3c842680a2f7" providerId="Windows Live" clId="Web-{AFC75A7D-E988-46C2-ADFD-7F37760BA8EE}" dt="2022-03-28T17:47:57.768" v="276"/>
        <pc:sldMkLst>
          <pc:docMk/>
          <pc:sldMk cId="961331817" sldId="326"/>
        </pc:sldMkLst>
      </pc:sldChg>
      <pc:sldChg chg="del">
        <pc:chgData name="pc chen" userId="e30d3c842680a2f7" providerId="Windows Live" clId="Web-{AFC75A7D-E988-46C2-ADFD-7F37760BA8EE}" dt="2022-03-28T19:10:14.945" v="311"/>
        <pc:sldMkLst>
          <pc:docMk/>
          <pc:sldMk cId="1394526836" sldId="327"/>
        </pc:sldMkLst>
      </pc:sldChg>
      <pc:sldChg chg="modSp">
        <pc:chgData name="pc chen" userId="e30d3c842680a2f7" providerId="Windows Live" clId="Web-{AFC75A7D-E988-46C2-ADFD-7F37760BA8EE}" dt="2022-03-28T19:13:41.366" v="330" actId="20577"/>
        <pc:sldMkLst>
          <pc:docMk/>
          <pc:sldMk cId="325357766" sldId="329"/>
        </pc:sldMkLst>
        <pc:spChg chg="mod">
          <ac:chgData name="pc chen" userId="e30d3c842680a2f7" providerId="Windows Live" clId="Web-{AFC75A7D-E988-46C2-ADFD-7F37760BA8EE}" dt="2022-03-28T19:13:41.366" v="330" actId="20577"/>
          <ac:spMkLst>
            <pc:docMk/>
            <pc:sldMk cId="325357766" sldId="329"/>
            <ac:spMk id="3" creationId="{09E922F8-D0D0-6349-2031-209D044304D5}"/>
          </ac:spMkLst>
        </pc:spChg>
      </pc:sldChg>
      <pc:sldChg chg="modSp">
        <pc:chgData name="pc chen" userId="e30d3c842680a2f7" providerId="Windows Live" clId="Web-{AFC75A7D-E988-46C2-ADFD-7F37760BA8EE}" dt="2022-03-28T19:13:12.069" v="328" actId="20577"/>
        <pc:sldMkLst>
          <pc:docMk/>
          <pc:sldMk cId="1684006029" sldId="331"/>
        </pc:sldMkLst>
        <pc:spChg chg="mod">
          <ac:chgData name="pc chen" userId="e30d3c842680a2f7" providerId="Windows Live" clId="Web-{AFC75A7D-E988-46C2-ADFD-7F37760BA8EE}" dt="2022-03-28T19:13:12.069" v="328" actId="20577"/>
          <ac:spMkLst>
            <pc:docMk/>
            <pc:sldMk cId="1684006029" sldId="331"/>
            <ac:spMk id="3" creationId="{708C8FA0-A572-8506-AF0E-E6ED47C4E04E}"/>
          </ac:spMkLst>
        </pc:spChg>
      </pc:sldChg>
      <pc:sldChg chg="modSp">
        <pc:chgData name="pc chen" userId="e30d3c842680a2f7" providerId="Windows Live" clId="Web-{AFC75A7D-E988-46C2-ADFD-7F37760BA8EE}" dt="2022-03-28T17:17:07.527" v="210" actId="20577"/>
        <pc:sldMkLst>
          <pc:docMk/>
          <pc:sldMk cId="1633570863" sldId="339"/>
        </pc:sldMkLst>
        <pc:spChg chg="mod">
          <ac:chgData name="pc chen" userId="e30d3c842680a2f7" providerId="Windows Live" clId="Web-{AFC75A7D-E988-46C2-ADFD-7F37760BA8EE}" dt="2022-03-28T17:17:07.527" v="210" actId="20577"/>
          <ac:spMkLst>
            <pc:docMk/>
            <pc:sldMk cId="1633570863" sldId="339"/>
            <ac:spMk id="3" creationId="{422EEA0C-75EC-4E67-B161-1619C901E0C1}"/>
          </ac:spMkLst>
        </pc:spChg>
      </pc:sldChg>
      <pc:sldChg chg="del">
        <pc:chgData name="pc chen" userId="e30d3c842680a2f7" providerId="Windows Live" clId="Web-{AFC75A7D-E988-46C2-ADFD-7F37760BA8EE}" dt="2022-03-28T19:34:41.704" v="385"/>
        <pc:sldMkLst>
          <pc:docMk/>
          <pc:sldMk cId="1833347838" sldId="342"/>
        </pc:sldMkLst>
      </pc:sldChg>
      <pc:sldChg chg="modSp">
        <pc:chgData name="pc chen" userId="e30d3c842680a2f7" providerId="Windows Live" clId="Web-{AFC75A7D-E988-46C2-ADFD-7F37760BA8EE}" dt="2022-03-28T19:37:12.890" v="395" actId="20577"/>
        <pc:sldMkLst>
          <pc:docMk/>
          <pc:sldMk cId="671865001" sldId="343"/>
        </pc:sldMkLst>
        <pc:spChg chg="mod">
          <ac:chgData name="pc chen" userId="e30d3c842680a2f7" providerId="Windows Live" clId="Web-{AFC75A7D-E988-46C2-ADFD-7F37760BA8EE}" dt="2022-03-28T19:37:12.890" v="395" actId="20577"/>
          <ac:spMkLst>
            <pc:docMk/>
            <pc:sldMk cId="671865001" sldId="343"/>
            <ac:spMk id="2" creationId="{2F5AD011-2E57-A66F-BFAE-E2699B9B926C}"/>
          </ac:spMkLst>
        </pc:spChg>
      </pc:sldChg>
      <pc:sldChg chg="modSp">
        <pc:chgData name="pc chen" userId="e30d3c842680a2f7" providerId="Windows Live" clId="Web-{AFC75A7D-E988-46C2-ADFD-7F37760BA8EE}" dt="2022-03-28T19:45:39.185" v="408" actId="20577"/>
        <pc:sldMkLst>
          <pc:docMk/>
          <pc:sldMk cId="1251616577" sldId="347"/>
        </pc:sldMkLst>
        <pc:spChg chg="mod">
          <ac:chgData name="pc chen" userId="e30d3c842680a2f7" providerId="Windows Live" clId="Web-{AFC75A7D-E988-46C2-ADFD-7F37760BA8EE}" dt="2022-03-28T19:45:39.185" v="408" actId="20577"/>
          <ac:spMkLst>
            <pc:docMk/>
            <pc:sldMk cId="1251616577" sldId="347"/>
            <ac:spMk id="3" creationId="{07C9D566-55FB-54B6-6C70-CA59C2611927}"/>
          </ac:spMkLst>
        </pc:spChg>
      </pc:sldChg>
      <pc:sldChg chg="modSp">
        <pc:chgData name="pc chen" userId="e30d3c842680a2f7" providerId="Windows Live" clId="Web-{AFC75A7D-E988-46C2-ADFD-7F37760BA8EE}" dt="2022-03-28T19:09:14.274" v="309" actId="20577"/>
        <pc:sldMkLst>
          <pc:docMk/>
          <pc:sldMk cId="3280740946" sldId="350"/>
        </pc:sldMkLst>
        <pc:spChg chg="mod">
          <ac:chgData name="pc chen" userId="e30d3c842680a2f7" providerId="Windows Live" clId="Web-{AFC75A7D-E988-46C2-ADFD-7F37760BA8EE}" dt="2022-03-28T19:09:14.274" v="309" actId="20577"/>
          <ac:spMkLst>
            <pc:docMk/>
            <pc:sldMk cId="3280740946" sldId="350"/>
            <ac:spMk id="2" creationId="{5D6AA35F-2C56-2C66-7FB4-C6A77035276B}"/>
          </ac:spMkLst>
        </pc:spChg>
      </pc:sldChg>
      <pc:sldChg chg="modSp add">
        <pc:chgData name="pc chen" userId="e30d3c842680a2f7" providerId="Windows Live" clId="Web-{AFC75A7D-E988-46C2-ADFD-7F37760BA8EE}" dt="2022-03-28T17:34:53.053" v="247" actId="20577"/>
        <pc:sldMkLst>
          <pc:docMk/>
          <pc:sldMk cId="273324827" sldId="352"/>
        </pc:sldMkLst>
        <pc:spChg chg="mod">
          <ac:chgData name="pc chen" userId="e30d3c842680a2f7" providerId="Windows Live" clId="Web-{AFC75A7D-E988-46C2-ADFD-7F37760BA8EE}" dt="2022-03-28T17:34:53.053" v="247" actId="20577"/>
          <ac:spMkLst>
            <pc:docMk/>
            <pc:sldMk cId="273324827" sldId="352"/>
            <ac:spMk id="3" creationId="{61F9A825-9446-9DC0-A6D8-D3BB433CD1A9}"/>
          </ac:spMkLst>
        </pc:spChg>
      </pc:sldChg>
      <pc:sldChg chg="modSp new del">
        <pc:chgData name="pc chen" userId="e30d3c842680a2f7" providerId="Windows Live" clId="Web-{AFC75A7D-E988-46C2-ADFD-7F37760BA8EE}" dt="2022-03-28T15:44:24.215" v="147"/>
        <pc:sldMkLst>
          <pc:docMk/>
          <pc:sldMk cId="546776052" sldId="352"/>
        </pc:sldMkLst>
        <pc:spChg chg="mod">
          <ac:chgData name="pc chen" userId="e30d3c842680a2f7" providerId="Windows Live" clId="Web-{AFC75A7D-E988-46C2-ADFD-7F37760BA8EE}" dt="2022-03-28T15:41:59.309" v="139" actId="20577"/>
          <ac:spMkLst>
            <pc:docMk/>
            <pc:sldMk cId="546776052" sldId="352"/>
            <ac:spMk id="2" creationId="{A0553ED6-4813-7E0E-F9EB-D87F66ADB9E4}"/>
          </ac:spMkLst>
        </pc:spChg>
        <pc:spChg chg="mod">
          <ac:chgData name="pc chen" userId="e30d3c842680a2f7" providerId="Windows Live" clId="Web-{AFC75A7D-E988-46C2-ADFD-7F37760BA8EE}" dt="2022-03-28T15:42:40.934" v="145" actId="20577"/>
          <ac:spMkLst>
            <pc:docMk/>
            <pc:sldMk cId="546776052" sldId="352"/>
            <ac:spMk id="3" creationId="{61F9A825-9446-9DC0-A6D8-D3BB433CD1A9}"/>
          </ac:spMkLst>
        </pc:spChg>
      </pc:sldChg>
      <pc:sldChg chg="modSp add ord">
        <pc:chgData name="pc chen" userId="e30d3c842680a2f7" providerId="Windows Live" clId="Web-{AFC75A7D-E988-46C2-ADFD-7F37760BA8EE}" dt="2022-03-28T19:10:32.648" v="312"/>
        <pc:sldMkLst>
          <pc:docMk/>
          <pc:sldMk cId="3900057833" sldId="353"/>
        </pc:sldMkLst>
        <pc:spChg chg="mod">
          <ac:chgData name="pc chen" userId="e30d3c842680a2f7" providerId="Windows Live" clId="Web-{AFC75A7D-E988-46C2-ADFD-7F37760BA8EE}" dt="2022-03-28T16:05:23.532" v="160"/>
          <ac:spMkLst>
            <pc:docMk/>
            <pc:sldMk cId="3900057833" sldId="353"/>
            <ac:spMk id="53252" creationId="{D2684FB6-1417-4F02-989D-30060D9D7BA8}"/>
          </ac:spMkLst>
        </pc:spChg>
      </pc:sldChg>
      <pc:sldChg chg="addSp modSp new mod modClrScheme chgLayout">
        <pc:chgData name="pc chen" userId="e30d3c842680a2f7" providerId="Windows Live" clId="Web-{AFC75A7D-E988-46C2-ADFD-7F37760BA8EE}" dt="2022-03-28T16:13:21.532" v="187" actId="20577"/>
        <pc:sldMkLst>
          <pc:docMk/>
          <pc:sldMk cId="2054435147" sldId="354"/>
        </pc:sldMkLst>
        <pc:spChg chg="add mod">
          <ac:chgData name="pc chen" userId="e30d3c842680a2f7" providerId="Windows Live" clId="Web-{AFC75A7D-E988-46C2-ADFD-7F37760BA8EE}" dt="2022-03-28T16:12:59.313" v="185" actId="20577"/>
          <ac:spMkLst>
            <pc:docMk/>
            <pc:sldMk cId="2054435147" sldId="354"/>
            <ac:spMk id="2" creationId="{62FC422B-CE8C-210A-DEDD-25634C024E08}"/>
          </ac:spMkLst>
        </pc:spChg>
        <pc:spChg chg="add mod">
          <ac:chgData name="pc chen" userId="e30d3c842680a2f7" providerId="Windows Live" clId="Web-{AFC75A7D-E988-46C2-ADFD-7F37760BA8EE}" dt="2022-03-28T16:13:21.532" v="187" actId="20577"/>
          <ac:spMkLst>
            <pc:docMk/>
            <pc:sldMk cId="2054435147" sldId="354"/>
            <ac:spMk id="3" creationId="{D0F7238D-7995-A09F-83AA-C4A102ACC4C8}"/>
          </ac:spMkLst>
        </pc:spChg>
      </pc:sldChg>
      <pc:sldChg chg="modSp add ord replId">
        <pc:chgData name="pc chen" userId="e30d3c842680a2f7" providerId="Windows Live" clId="Web-{AFC75A7D-E988-46C2-ADFD-7F37760BA8EE}" dt="2022-03-28T19:11:00.148" v="314"/>
        <pc:sldMkLst>
          <pc:docMk/>
          <pc:sldMk cId="1703576295" sldId="355"/>
        </pc:sldMkLst>
        <pc:spChg chg="mod">
          <ac:chgData name="pc chen" userId="e30d3c842680a2f7" providerId="Windows Live" clId="Web-{AFC75A7D-E988-46C2-ADFD-7F37760BA8EE}" dt="2022-03-28T16:15:50.517" v="193" actId="20577"/>
          <ac:spMkLst>
            <pc:docMk/>
            <pc:sldMk cId="1703576295" sldId="355"/>
            <ac:spMk id="2" creationId="{62FC422B-CE8C-210A-DEDD-25634C024E08}"/>
          </ac:spMkLst>
        </pc:spChg>
        <pc:spChg chg="mod">
          <ac:chgData name="pc chen" userId="e30d3c842680a2f7" providerId="Windows Live" clId="Web-{AFC75A7D-E988-46C2-ADFD-7F37760BA8EE}" dt="2022-03-28T16:16:16.283" v="196" actId="20577"/>
          <ac:spMkLst>
            <pc:docMk/>
            <pc:sldMk cId="1703576295" sldId="355"/>
            <ac:spMk id="3" creationId="{D0F7238D-7995-A09F-83AA-C4A102ACC4C8}"/>
          </ac:spMkLst>
        </pc:spChg>
      </pc:sldChg>
      <pc:sldChg chg="modSp add ord replId">
        <pc:chgData name="pc chen" userId="e30d3c842680a2f7" providerId="Windows Live" clId="Web-{AFC75A7D-E988-46C2-ADFD-7F37760BA8EE}" dt="2022-03-28T19:37:02.906" v="392"/>
        <pc:sldMkLst>
          <pc:docMk/>
          <pc:sldMk cId="766240792" sldId="356"/>
        </pc:sldMkLst>
        <pc:spChg chg="mod">
          <ac:chgData name="pc chen" userId="e30d3c842680a2f7" providerId="Windows Live" clId="Web-{AFC75A7D-E988-46C2-ADFD-7F37760BA8EE}" dt="2022-03-28T17:29:14.023" v="245" actId="20577"/>
          <ac:spMkLst>
            <pc:docMk/>
            <pc:sldMk cId="766240792" sldId="356"/>
            <ac:spMk id="2" creationId="{39F4D6C1-64B1-7EEA-7E21-B96D1CD42C41}"/>
          </ac:spMkLst>
        </pc:spChg>
        <pc:spChg chg="mod">
          <ac:chgData name="pc chen" userId="e30d3c842680a2f7" providerId="Windows Live" clId="Web-{AFC75A7D-E988-46C2-ADFD-7F37760BA8EE}" dt="2022-03-28T17:28:35.555" v="243" actId="20577"/>
          <ac:spMkLst>
            <pc:docMk/>
            <pc:sldMk cId="766240792" sldId="356"/>
            <ac:spMk id="3" creationId="{F396A69E-E210-CAED-F41E-DF8B54493BE0}"/>
          </ac:spMkLst>
        </pc:spChg>
      </pc:sldChg>
      <pc:sldChg chg="add">
        <pc:chgData name="pc chen" userId="e30d3c842680a2f7" providerId="Windows Live" clId="Web-{AFC75A7D-E988-46C2-ADFD-7F37760BA8EE}" dt="2022-03-28T17:36:15.787" v="249"/>
        <pc:sldMkLst>
          <pc:docMk/>
          <pc:sldMk cId="1145231030" sldId="357"/>
        </pc:sldMkLst>
      </pc:sldChg>
      <pc:sldChg chg="modSp new ord">
        <pc:chgData name="pc chen" userId="e30d3c842680a2f7" providerId="Windows Live" clId="Web-{AFC75A7D-E988-46C2-ADFD-7F37760BA8EE}" dt="2022-03-28T17:46:38.127" v="275"/>
        <pc:sldMkLst>
          <pc:docMk/>
          <pc:sldMk cId="3255764035" sldId="358"/>
        </pc:sldMkLst>
        <pc:spChg chg="mod">
          <ac:chgData name="pc chen" userId="e30d3c842680a2f7" providerId="Windows Live" clId="Web-{AFC75A7D-E988-46C2-ADFD-7F37760BA8EE}" dt="2022-03-28T17:44:27.550" v="270"/>
          <ac:spMkLst>
            <pc:docMk/>
            <pc:sldMk cId="3255764035" sldId="358"/>
            <ac:spMk id="2" creationId="{D8A292D3-7B93-9527-C181-C1BD41E8F853}"/>
          </ac:spMkLst>
        </pc:spChg>
        <pc:spChg chg="mod">
          <ac:chgData name="pc chen" userId="e30d3c842680a2f7" providerId="Windows Live" clId="Web-{AFC75A7D-E988-46C2-ADFD-7F37760BA8EE}" dt="2022-03-28T17:45:23.534" v="274" actId="20577"/>
          <ac:spMkLst>
            <pc:docMk/>
            <pc:sldMk cId="3255764035" sldId="358"/>
            <ac:spMk id="3" creationId="{5F3F5107-A4A7-7CA3-EAAB-2E586D6F89FB}"/>
          </ac:spMkLst>
        </pc:spChg>
      </pc:sldChg>
      <pc:sldChg chg="add ord">
        <pc:chgData name="pc chen" userId="e30d3c842680a2f7" providerId="Windows Live" clId="Web-{AFC75A7D-E988-46C2-ADFD-7F37760BA8EE}" dt="2022-03-28T18:59:45.339" v="278"/>
        <pc:sldMkLst>
          <pc:docMk/>
          <pc:sldMk cId="2116919271" sldId="359"/>
        </pc:sldMkLst>
      </pc:sldChg>
      <pc:sldChg chg="new del">
        <pc:chgData name="pc chen" userId="e30d3c842680a2f7" providerId="Windows Live" clId="Web-{AFC75A7D-E988-46C2-ADFD-7F37760BA8EE}" dt="2022-03-28T19:06:49.071" v="289"/>
        <pc:sldMkLst>
          <pc:docMk/>
          <pc:sldMk cId="3072459759" sldId="360"/>
        </pc:sldMkLst>
      </pc:sldChg>
      <pc:sldChg chg="modSp add">
        <pc:chgData name="pc chen" userId="e30d3c842680a2f7" providerId="Windows Live" clId="Web-{AFC75A7D-E988-46C2-ADFD-7F37760BA8EE}" dt="2022-03-28T19:08:21.524" v="298" actId="20577"/>
        <pc:sldMkLst>
          <pc:docMk/>
          <pc:sldMk cId="289979829" sldId="361"/>
        </pc:sldMkLst>
        <pc:spChg chg="mod">
          <ac:chgData name="pc chen" userId="e30d3c842680a2f7" providerId="Windows Live" clId="Web-{AFC75A7D-E988-46C2-ADFD-7F37760BA8EE}" dt="2022-03-28T19:08:21.524" v="298" actId="20577"/>
          <ac:spMkLst>
            <pc:docMk/>
            <pc:sldMk cId="289979829" sldId="361"/>
            <ac:spMk id="2" creationId="{D8A292D3-7B93-9527-C181-C1BD41E8F853}"/>
          </ac:spMkLst>
        </pc:spChg>
        <pc:spChg chg="mod">
          <ac:chgData name="pc chen" userId="e30d3c842680a2f7" providerId="Windows Live" clId="Web-{AFC75A7D-E988-46C2-ADFD-7F37760BA8EE}" dt="2022-03-28T19:08:09.290" v="296" actId="20577"/>
          <ac:spMkLst>
            <pc:docMk/>
            <pc:sldMk cId="289979829" sldId="361"/>
            <ac:spMk id="3" creationId="{5F3F5107-A4A7-7CA3-EAAB-2E586D6F89FB}"/>
          </ac:spMkLst>
        </pc:spChg>
      </pc:sldChg>
      <pc:sldChg chg="add">
        <pc:chgData name="pc chen" userId="e30d3c842680a2f7" providerId="Windows Live" clId="Web-{AFC75A7D-E988-46C2-ADFD-7F37760BA8EE}" dt="2022-03-28T19:11:40.413" v="318"/>
        <pc:sldMkLst>
          <pc:docMk/>
          <pc:sldMk cId="652549556" sldId="362"/>
        </pc:sldMkLst>
      </pc:sldChg>
      <pc:sldChg chg="add">
        <pc:chgData name="pc chen" userId="e30d3c842680a2f7" providerId="Windows Live" clId="Web-{AFC75A7D-E988-46C2-ADFD-7F37760BA8EE}" dt="2022-03-28T19:11:40.507" v="319"/>
        <pc:sldMkLst>
          <pc:docMk/>
          <pc:sldMk cId="3280875667" sldId="363"/>
        </pc:sldMkLst>
      </pc:sldChg>
      <pc:sldChg chg="add">
        <pc:chgData name="pc chen" userId="e30d3c842680a2f7" providerId="Windows Live" clId="Web-{AFC75A7D-E988-46C2-ADFD-7F37760BA8EE}" dt="2022-03-28T19:11:40.601" v="320"/>
        <pc:sldMkLst>
          <pc:docMk/>
          <pc:sldMk cId="1483031371" sldId="364"/>
        </pc:sldMkLst>
      </pc:sldChg>
      <pc:sldChg chg="addSp modSp new mod setBg addAnim chgLayout">
        <pc:chgData name="pc chen" userId="e30d3c842680a2f7" providerId="Windows Live" clId="Web-{AFC75A7D-E988-46C2-ADFD-7F37760BA8EE}" dt="2022-03-28T19:15:41.272" v="341"/>
        <pc:sldMkLst>
          <pc:docMk/>
          <pc:sldMk cId="743281741" sldId="365"/>
        </pc:sldMkLst>
        <pc:spChg chg="mod ord">
          <ac:chgData name="pc chen" userId="e30d3c842680a2f7" providerId="Windows Live" clId="Web-{AFC75A7D-E988-46C2-ADFD-7F37760BA8EE}" dt="2022-03-28T19:15:41.272" v="340"/>
          <ac:spMkLst>
            <pc:docMk/>
            <pc:sldMk cId="743281741" sldId="365"/>
            <ac:spMk id="2" creationId="{F84E0B3A-71B4-23E8-E05D-E7B86B767CE0}"/>
          </ac:spMkLst>
        </pc:spChg>
        <pc:spChg chg="mod ord">
          <ac:chgData name="pc chen" userId="e30d3c842680a2f7" providerId="Windows Live" clId="Web-{AFC75A7D-E988-46C2-ADFD-7F37760BA8EE}" dt="2022-03-28T19:15:41.272" v="340"/>
          <ac:spMkLst>
            <pc:docMk/>
            <pc:sldMk cId="743281741" sldId="365"/>
            <ac:spMk id="3" creationId="{46194AA1-722C-C978-F452-130EE98E8299}"/>
          </ac:spMkLst>
        </pc:spChg>
        <pc:spChg chg="add">
          <ac:chgData name="pc chen" userId="e30d3c842680a2f7" providerId="Windows Live" clId="Web-{AFC75A7D-E988-46C2-ADFD-7F37760BA8EE}" dt="2022-03-28T19:15:41.272" v="340"/>
          <ac:spMkLst>
            <pc:docMk/>
            <pc:sldMk cId="743281741" sldId="365"/>
            <ac:spMk id="8" creationId="{6995F625-BE4F-4433-8290-5DF0E8589F50}"/>
          </ac:spMkLst>
        </pc:spChg>
        <pc:spChg chg="add">
          <ac:chgData name="pc chen" userId="e30d3c842680a2f7" providerId="Windows Live" clId="Web-{AFC75A7D-E988-46C2-ADFD-7F37760BA8EE}" dt="2022-03-28T19:15:41.272" v="340"/>
          <ac:spMkLst>
            <pc:docMk/>
            <pc:sldMk cId="743281741" sldId="365"/>
            <ac:spMk id="10" creationId="{E836677E-F83B-4FAB-8095-8700763077D8}"/>
          </ac:spMkLst>
        </pc:spChg>
        <pc:spChg chg="add">
          <ac:chgData name="pc chen" userId="e30d3c842680a2f7" providerId="Windows Live" clId="Web-{AFC75A7D-E988-46C2-ADFD-7F37760BA8EE}" dt="2022-03-28T19:15:41.272" v="340"/>
          <ac:spMkLst>
            <pc:docMk/>
            <pc:sldMk cId="743281741" sldId="365"/>
            <ac:spMk id="12" creationId="{655E224A-5F26-423E-949C-07A720F39A44}"/>
          </ac:spMkLst>
        </pc:spChg>
        <pc:spChg chg="add">
          <ac:chgData name="pc chen" userId="e30d3c842680a2f7" providerId="Windows Live" clId="Web-{AFC75A7D-E988-46C2-ADFD-7F37760BA8EE}" dt="2022-03-28T19:15:41.272" v="340"/>
          <ac:spMkLst>
            <pc:docMk/>
            <pc:sldMk cId="743281741" sldId="365"/>
            <ac:spMk id="14" creationId="{A6F1DA18-4CA4-40CF-9ACA-105D8373B672}"/>
          </ac:spMkLst>
        </pc:spChg>
        <pc:spChg chg="add">
          <ac:chgData name="pc chen" userId="e30d3c842680a2f7" providerId="Windows Live" clId="Web-{AFC75A7D-E988-46C2-ADFD-7F37760BA8EE}" dt="2022-03-28T19:15:41.272" v="340"/>
          <ac:spMkLst>
            <pc:docMk/>
            <pc:sldMk cId="743281741" sldId="365"/>
            <ac:spMk id="16" creationId="{7C6D1B74-744B-4231-97DB-86B4C9C5E2D3}"/>
          </ac:spMkLst>
        </pc:spChg>
        <pc:cxnChg chg="add">
          <ac:chgData name="pc chen" userId="e30d3c842680a2f7" providerId="Windows Live" clId="Web-{AFC75A7D-E988-46C2-ADFD-7F37760BA8EE}" dt="2022-03-28T19:15:41.272" v="340"/>
          <ac:cxnSpMkLst>
            <pc:docMk/>
            <pc:sldMk cId="743281741" sldId="365"/>
            <ac:cxnSpMk id="18" creationId="{ABC98C72-9EDD-4426-B45A-84E06A7CD22F}"/>
          </ac:cxnSpMkLst>
        </pc:cxnChg>
        <pc:cxnChg chg="add">
          <ac:chgData name="pc chen" userId="e30d3c842680a2f7" providerId="Windows Live" clId="Web-{AFC75A7D-E988-46C2-ADFD-7F37760BA8EE}" dt="2022-03-28T19:15:41.272" v="340"/>
          <ac:cxnSpMkLst>
            <pc:docMk/>
            <pc:sldMk cId="743281741" sldId="365"/>
            <ac:cxnSpMk id="20" creationId="{44887186-EE44-4AD3-BEFE-3478B4537191}"/>
          </ac:cxnSpMkLst>
        </pc:cxnChg>
        <pc:cxnChg chg="add">
          <ac:chgData name="pc chen" userId="e30d3c842680a2f7" providerId="Windows Live" clId="Web-{AFC75A7D-E988-46C2-ADFD-7F37760BA8EE}" dt="2022-03-28T19:15:41.272" v="340"/>
          <ac:cxnSpMkLst>
            <pc:docMk/>
            <pc:sldMk cId="743281741" sldId="365"/>
            <ac:cxnSpMk id="22" creationId="{58EECC4E-F1C0-4C09-A7FD-4D623DACCC4F}"/>
          </ac:cxnSpMkLst>
        </pc:cxnChg>
      </pc:sldChg>
      <pc:sldChg chg="add">
        <pc:chgData name="pc chen" userId="e30d3c842680a2f7" providerId="Windows Live" clId="Web-{AFC75A7D-E988-46C2-ADFD-7F37760BA8EE}" dt="2022-03-28T19:34:49.110" v="386"/>
        <pc:sldMkLst>
          <pc:docMk/>
          <pc:sldMk cId="1603604598" sldId="366"/>
        </pc:sldMkLst>
      </pc:sldChg>
      <pc:sldChg chg="add">
        <pc:chgData name="pc chen" userId="e30d3c842680a2f7" providerId="Windows Live" clId="Web-{AFC75A7D-E988-46C2-ADFD-7F37760BA8EE}" dt="2022-03-28T19:39:52.718" v="396"/>
        <pc:sldMkLst>
          <pc:docMk/>
          <pc:sldMk cId="2907431692" sldId="367"/>
        </pc:sldMkLst>
      </pc:sldChg>
    </pc:docChg>
  </pc:docChgLst>
  <pc:docChgLst>
    <pc:chgData name="pc chen" userId="e30d3c842680a2f7" providerId="Windows Live" clId="Web-{33454FA7-F49E-4645-A149-B1CE90C6EE91}"/>
    <pc:docChg chg="modSld">
      <pc:chgData name="pc chen" userId="e30d3c842680a2f7" providerId="Windows Live" clId="Web-{33454FA7-F49E-4645-A149-B1CE90C6EE91}" dt="2022-02-27T17:29:48.503" v="16" actId="14100"/>
      <pc:docMkLst>
        <pc:docMk/>
      </pc:docMkLst>
      <pc:sldChg chg="addSp modSp">
        <pc:chgData name="pc chen" userId="e30d3c842680a2f7" providerId="Windows Live" clId="Web-{33454FA7-F49E-4645-A149-B1CE90C6EE91}" dt="2022-02-27T17:29:48.503" v="16" actId="14100"/>
        <pc:sldMkLst>
          <pc:docMk/>
          <pc:sldMk cId="3188200762" sldId="278"/>
        </pc:sldMkLst>
        <pc:spChg chg="add mod">
          <ac:chgData name="pc chen" userId="e30d3c842680a2f7" providerId="Windows Live" clId="Web-{33454FA7-F49E-4645-A149-B1CE90C6EE91}" dt="2022-02-27T17:29:48.503" v="16" actId="14100"/>
          <ac:spMkLst>
            <pc:docMk/>
            <pc:sldMk cId="3188200762" sldId="278"/>
            <ac:spMk id="4" creationId="{11BACC74-0C2E-4598-8694-359FAC9C9CBF}"/>
          </ac:spMkLst>
        </pc:spChg>
        <pc:spChg chg="add mod">
          <ac:chgData name="pc chen" userId="e30d3c842680a2f7" providerId="Windows Live" clId="Web-{33454FA7-F49E-4645-A149-B1CE90C6EE91}" dt="2022-02-27T17:27:01.580" v="9" actId="1076"/>
          <ac:spMkLst>
            <pc:docMk/>
            <pc:sldMk cId="3188200762" sldId="278"/>
            <ac:spMk id="5" creationId="{2700571C-9EA4-4205-AAAC-6B4F5DBB8EC7}"/>
          </ac:spMkLst>
        </pc:spChg>
        <pc:spChg chg="add mod">
          <ac:chgData name="pc chen" userId="e30d3c842680a2f7" providerId="Windows Live" clId="Web-{33454FA7-F49E-4645-A149-B1CE90C6EE91}" dt="2022-02-27T17:29:39.909" v="15" actId="14100"/>
          <ac:spMkLst>
            <pc:docMk/>
            <pc:sldMk cId="3188200762" sldId="278"/>
            <ac:spMk id="6" creationId="{10A06AD7-A513-4089-A781-CD97EC30738F}"/>
          </ac:spMkLst>
        </pc:spChg>
      </pc:sldChg>
    </pc:docChg>
  </pc:docChgLst>
  <pc:docChgLst>
    <pc:chgData name="pc chen" userId="e30d3c842680a2f7" providerId="Windows Live" clId="Web-{B535A2B2-5004-470E-BF90-5D69265C27F3}"/>
    <pc:docChg chg="addSld modSld">
      <pc:chgData name="pc chen" userId="e30d3c842680a2f7" providerId="Windows Live" clId="Web-{B535A2B2-5004-470E-BF90-5D69265C27F3}" dt="2022-02-13T13:57:04.107" v="22" actId="14100"/>
      <pc:docMkLst>
        <pc:docMk/>
      </pc:docMkLst>
      <pc:sldChg chg="addSp modSp new mod modClrScheme chgLayout">
        <pc:chgData name="pc chen" userId="e30d3c842680a2f7" providerId="Windows Live" clId="Web-{B535A2B2-5004-470E-BF90-5D69265C27F3}" dt="2022-02-13T13:57:04.107" v="22" actId="14100"/>
        <pc:sldMkLst>
          <pc:docMk/>
          <pc:sldMk cId="3074634614" sldId="266"/>
        </pc:sldMkLst>
        <pc:spChg chg="add mod">
          <ac:chgData name="pc chen" userId="e30d3c842680a2f7" providerId="Windows Live" clId="Web-{B535A2B2-5004-470E-BF90-5D69265C27F3}" dt="2022-02-13T13:54:42.717" v="17" actId="20577"/>
          <ac:spMkLst>
            <pc:docMk/>
            <pc:sldMk cId="3074634614" sldId="266"/>
            <ac:spMk id="2" creationId="{1B8C71A3-2040-46E7-9BEE-FD71B58FDCF1}"/>
          </ac:spMkLst>
        </pc:spChg>
        <pc:spChg chg="add mod">
          <ac:chgData name="pc chen" userId="e30d3c842680a2f7" providerId="Windows Live" clId="Web-{B535A2B2-5004-470E-BF90-5D69265C27F3}" dt="2022-02-13T13:57:04.107" v="22" actId="14100"/>
          <ac:spMkLst>
            <pc:docMk/>
            <pc:sldMk cId="3074634614" sldId="266"/>
            <ac:spMk id="3" creationId="{535C1DDA-BF89-41DD-9489-62690240B980}"/>
          </ac:spMkLst>
        </pc:spChg>
      </pc:sldChg>
    </pc:docChg>
  </pc:docChgLst>
  <pc:docChgLst>
    <pc:chgData name="pc chen" userId="e30d3c842680a2f7" providerId="Windows Live" clId="Web-{81A79DCE-0E03-4BA9-8526-987581B449A6}"/>
    <pc:docChg chg="addSld modSld">
      <pc:chgData name="pc chen" userId="e30d3c842680a2f7" providerId="Windows Live" clId="Web-{81A79DCE-0E03-4BA9-8526-987581B449A6}" dt="2022-02-26T18:13:03.973" v="265" actId="20577"/>
      <pc:docMkLst>
        <pc:docMk/>
      </pc:docMkLst>
      <pc:sldChg chg="modSp new">
        <pc:chgData name="pc chen" userId="e30d3c842680a2f7" providerId="Windows Live" clId="Web-{81A79DCE-0E03-4BA9-8526-987581B449A6}" dt="2022-02-25T19:22:19.063" v="118" actId="20577"/>
        <pc:sldMkLst>
          <pc:docMk/>
          <pc:sldMk cId="3188200762" sldId="278"/>
        </pc:sldMkLst>
        <pc:spChg chg="mod">
          <ac:chgData name="pc chen" userId="e30d3c842680a2f7" providerId="Windows Live" clId="Web-{81A79DCE-0E03-4BA9-8526-987581B449A6}" dt="2022-02-25T19:10:08.814" v="17" actId="20577"/>
          <ac:spMkLst>
            <pc:docMk/>
            <pc:sldMk cId="3188200762" sldId="278"/>
            <ac:spMk id="2" creationId="{EAAE2D7A-32EE-43DF-903B-0AAB5D3227F2}"/>
          </ac:spMkLst>
        </pc:spChg>
        <pc:spChg chg="mod">
          <ac:chgData name="pc chen" userId="e30d3c842680a2f7" providerId="Windows Live" clId="Web-{81A79DCE-0E03-4BA9-8526-987581B449A6}" dt="2022-02-25T19:22:19.063" v="118" actId="20577"/>
          <ac:spMkLst>
            <pc:docMk/>
            <pc:sldMk cId="3188200762" sldId="278"/>
            <ac:spMk id="3" creationId="{4FCE42AB-51E5-45D7-A7B4-F5655BECBF85}"/>
          </ac:spMkLst>
        </pc:spChg>
      </pc:sldChg>
      <pc:sldChg chg="delSp modSp new mod modClrScheme chgLayout">
        <pc:chgData name="pc chen" userId="e30d3c842680a2f7" providerId="Windows Live" clId="Web-{81A79DCE-0E03-4BA9-8526-987581B449A6}" dt="2022-02-25T19:42:18.109" v="158" actId="20577"/>
        <pc:sldMkLst>
          <pc:docMk/>
          <pc:sldMk cId="3113753310" sldId="279"/>
        </pc:sldMkLst>
        <pc:spChg chg="del">
          <ac:chgData name="pc chen" userId="e30d3c842680a2f7" providerId="Windows Live" clId="Web-{81A79DCE-0E03-4BA9-8526-987581B449A6}" dt="2022-02-25T19:38:32.500" v="122"/>
          <ac:spMkLst>
            <pc:docMk/>
            <pc:sldMk cId="3113753310" sldId="279"/>
            <ac:spMk id="2" creationId="{7DA31F05-CED7-4D44-896D-D7E79F3E2833}"/>
          </ac:spMkLst>
        </pc:spChg>
        <pc:spChg chg="mod ord">
          <ac:chgData name="pc chen" userId="e30d3c842680a2f7" providerId="Windows Live" clId="Web-{81A79DCE-0E03-4BA9-8526-987581B449A6}" dt="2022-02-25T19:42:18.109" v="158" actId="20577"/>
          <ac:spMkLst>
            <pc:docMk/>
            <pc:sldMk cId="3113753310" sldId="279"/>
            <ac:spMk id="3" creationId="{FC1A212E-A5C3-404F-9DC8-92F119487502}"/>
          </ac:spMkLst>
        </pc:spChg>
      </pc:sldChg>
      <pc:sldChg chg="addSp delSp modSp new mod setBg modClrScheme chgLayout">
        <pc:chgData name="pc chen" userId="e30d3c842680a2f7" providerId="Windows Live" clId="Web-{81A79DCE-0E03-4BA9-8526-987581B449A6}" dt="2022-02-26T02:18:25.171" v="170" actId="20577"/>
        <pc:sldMkLst>
          <pc:docMk/>
          <pc:sldMk cId="3260373206" sldId="280"/>
        </pc:sldMkLst>
        <pc:spChg chg="del">
          <ac:chgData name="pc chen" userId="e30d3c842680a2f7" providerId="Windows Live" clId="Web-{81A79DCE-0E03-4BA9-8526-987581B449A6}" dt="2022-02-26T02:17:34.906" v="161"/>
          <ac:spMkLst>
            <pc:docMk/>
            <pc:sldMk cId="3260373206" sldId="280"/>
            <ac:spMk id="2" creationId="{768013B5-35A0-401B-8A1B-DD65099878F4}"/>
          </ac:spMkLst>
        </pc:spChg>
        <pc:spChg chg="del">
          <ac:chgData name="pc chen" userId="e30d3c842680a2f7" providerId="Windows Live" clId="Web-{81A79DCE-0E03-4BA9-8526-987581B449A6}" dt="2022-02-26T02:17:28.375" v="160"/>
          <ac:spMkLst>
            <pc:docMk/>
            <pc:sldMk cId="3260373206" sldId="280"/>
            <ac:spMk id="3" creationId="{2B83579F-0883-4802-89CD-87C2E75CC194}"/>
          </ac:spMkLst>
        </pc:spChg>
        <pc:spChg chg="add mod">
          <ac:chgData name="pc chen" userId="e30d3c842680a2f7" providerId="Windows Live" clId="Web-{81A79DCE-0E03-4BA9-8526-987581B449A6}" dt="2022-02-26T02:18:25.171" v="170" actId="20577"/>
          <ac:spMkLst>
            <pc:docMk/>
            <pc:sldMk cId="3260373206" sldId="280"/>
            <ac:spMk id="5" creationId="{82082708-2E26-49F5-9070-58C7E9088F5C}"/>
          </ac:spMkLst>
        </pc:spChg>
        <pc:spChg chg="add del">
          <ac:chgData name="pc chen" userId="e30d3c842680a2f7" providerId="Windows Live" clId="Web-{81A79DCE-0E03-4BA9-8526-987581B449A6}" dt="2022-02-26T02:18:07.906" v="164"/>
          <ac:spMkLst>
            <pc:docMk/>
            <pc:sldMk cId="3260373206" sldId="280"/>
            <ac:spMk id="9" creationId="{69B5FF42-B17C-4F11-B93E-AF59A0B618A2}"/>
          </ac:spMkLst>
        </pc:spChg>
        <pc:spChg chg="add del">
          <ac:chgData name="pc chen" userId="e30d3c842680a2f7" providerId="Windows Live" clId="Web-{81A79DCE-0E03-4BA9-8526-987581B449A6}" dt="2022-02-26T02:18:07.906" v="164"/>
          <ac:spMkLst>
            <pc:docMk/>
            <pc:sldMk cId="3260373206" sldId="280"/>
            <ac:spMk id="11" creationId="{19D35415-1A65-4CA4-B8D6-E2A513C073CC}"/>
          </ac:spMkLst>
        </pc:spChg>
        <pc:spChg chg="add del">
          <ac:chgData name="pc chen" userId="e30d3c842680a2f7" providerId="Windows Live" clId="Web-{81A79DCE-0E03-4BA9-8526-987581B449A6}" dt="2022-02-26T02:18:07.906" v="164"/>
          <ac:spMkLst>
            <pc:docMk/>
            <pc:sldMk cId="3260373206" sldId="280"/>
            <ac:spMk id="13" creationId="{D5851415-CF4E-4C41-9E36-04E444B517EB}"/>
          </ac:spMkLst>
        </pc:spChg>
        <pc:spChg chg="add del">
          <ac:chgData name="pc chen" userId="e30d3c842680a2f7" providerId="Windows Live" clId="Web-{81A79DCE-0E03-4BA9-8526-987581B449A6}" dt="2022-02-26T02:18:07.906" v="164"/>
          <ac:spMkLst>
            <pc:docMk/>
            <pc:sldMk cId="3260373206" sldId="280"/>
            <ac:spMk id="15" creationId="{3EA2D33E-BAA2-467B-80B0-8887D9A99FBE}"/>
          </ac:spMkLst>
        </pc:spChg>
        <pc:spChg chg="add del">
          <ac:chgData name="pc chen" userId="e30d3c842680a2f7" providerId="Windows Live" clId="Web-{81A79DCE-0E03-4BA9-8526-987581B449A6}" dt="2022-02-26T02:18:07.906" v="164"/>
          <ac:spMkLst>
            <pc:docMk/>
            <pc:sldMk cId="3260373206" sldId="280"/>
            <ac:spMk id="17" creationId="{4B516B89-DEA0-4832-8C56-F048168DAD88}"/>
          </ac:spMkLst>
        </pc:spChg>
        <pc:spChg chg="add del">
          <ac:chgData name="pc chen" userId="e30d3c842680a2f7" providerId="Windows Live" clId="Web-{81A79DCE-0E03-4BA9-8526-987581B449A6}" dt="2022-02-26T02:18:07.906" v="164"/>
          <ac:spMkLst>
            <pc:docMk/>
            <pc:sldMk cId="3260373206" sldId="280"/>
            <ac:spMk id="19" creationId="{6067C508-2065-42E3-98D2-F3A9B8339BA0}"/>
          </ac:spMkLst>
        </pc:spChg>
        <pc:spChg chg="add">
          <ac:chgData name="pc chen" userId="e30d3c842680a2f7" providerId="Windows Live" clId="Web-{81A79DCE-0E03-4BA9-8526-987581B449A6}" dt="2022-02-26T02:18:07.906" v="164"/>
          <ac:spMkLst>
            <pc:docMk/>
            <pc:sldMk cId="3260373206" sldId="280"/>
            <ac:spMk id="24" creationId="{69B5FF42-B17C-4F11-B93E-AF59A0B618A2}"/>
          </ac:spMkLst>
        </pc:spChg>
        <pc:spChg chg="add">
          <ac:chgData name="pc chen" userId="e30d3c842680a2f7" providerId="Windows Live" clId="Web-{81A79DCE-0E03-4BA9-8526-987581B449A6}" dt="2022-02-26T02:18:07.906" v="164"/>
          <ac:spMkLst>
            <pc:docMk/>
            <pc:sldMk cId="3260373206" sldId="280"/>
            <ac:spMk id="26" creationId="{19D35415-1A65-4CA4-B8D6-E2A513C073CC}"/>
          </ac:spMkLst>
        </pc:spChg>
        <pc:spChg chg="add">
          <ac:chgData name="pc chen" userId="e30d3c842680a2f7" providerId="Windows Live" clId="Web-{81A79DCE-0E03-4BA9-8526-987581B449A6}" dt="2022-02-26T02:18:07.906" v="164"/>
          <ac:spMkLst>
            <pc:docMk/>
            <pc:sldMk cId="3260373206" sldId="280"/>
            <ac:spMk id="28" creationId="{D5851415-CF4E-4C41-9E36-04E444B517EB}"/>
          </ac:spMkLst>
        </pc:spChg>
        <pc:spChg chg="add">
          <ac:chgData name="pc chen" userId="e30d3c842680a2f7" providerId="Windows Live" clId="Web-{81A79DCE-0E03-4BA9-8526-987581B449A6}" dt="2022-02-26T02:18:07.906" v="164"/>
          <ac:spMkLst>
            <pc:docMk/>
            <pc:sldMk cId="3260373206" sldId="280"/>
            <ac:spMk id="30" creationId="{3EA2D33E-BAA2-467B-80B0-8887D9A99FBE}"/>
          </ac:spMkLst>
        </pc:spChg>
        <pc:spChg chg="add">
          <ac:chgData name="pc chen" userId="e30d3c842680a2f7" providerId="Windows Live" clId="Web-{81A79DCE-0E03-4BA9-8526-987581B449A6}" dt="2022-02-26T02:18:07.906" v="164"/>
          <ac:spMkLst>
            <pc:docMk/>
            <pc:sldMk cId="3260373206" sldId="280"/>
            <ac:spMk id="32" creationId="{4B516B89-DEA0-4832-8C56-F048168DAD88}"/>
          </ac:spMkLst>
        </pc:spChg>
        <pc:spChg chg="add">
          <ac:chgData name="pc chen" userId="e30d3c842680a2f7" providerId="Windows Live" clId="Web-{81A79DCE-0E03-4BA9-8526-987581B449A6}" dt="2022-02-26T02:18:07.906" v="164"/>
          <ac:spMkLst>
            <pc:docMk/>
            <pc:sldMk cId="3260373206" sldId="280"/>
            <ac:spMk id="34" creationId="{6067C508-2065-42E3-98D2-F3A9B8339BA0}"/>
          </ac:spMkLst>
        </pc:spChg>
        <pc:picChg chg="add mod ord">
          <ac:chgData name="pc chen" userId="e30d3c842680a2f7" providerId="Windows Live" clId="Web-{81A79DCE-0E03-4BA9-8526-987581B449A6}" dt="2022-02-26T02:17:40.500" v="162"/>
          <ac:picMkLst>
            <pc:docMk/>
            <pc:sldMk cId="3260373206" sldId="280"/>
            <ac:picMk id="4" creationId="{57F0C9DE-B1DD-40CA-8407-75582BC12A2C}"/>
          </ac:picMkLst>
        </pc:picChg>
      </pc:sldChg>
      <pc:sldChg chg="addSp modSp new">
        <pc:chgData name="pc chen" userId="e30d3c842680a2f7" providerId="Windows Live" clId="Web-{81A79DCE-0E03-4BA9-8526-987581B449A6}" dt="2022-02-26T18:13:03.973" v="265" actId="20577"/>
        <pc:sldMkLst>
          <pc:docMk/>
          <pc:sldMk cId="532777445" sldId="281"/>
        </pc:sldMkLst>
        <pc:spChg chg="add mod">
          <ac:chgData name="pc chen" userId="e30d3c842680a2f7" providerId="Windows Live" clId="Web-{81A79DCE-0E03-4BA9-8526-987581B449A6}" dt="2022-02-26T18:13:03.973" v="265" actId="20577"/>
          <ac:spMkLst>
            <pc:docMk/>
            <pc:sldMk cId="532777445" sldId="281"/>
            <ac:spMk id="2" creationId="{9D937BA8-9E1C-4066-872A-6A7CD00335A6}"/>
          </ac:spMkLst>
        </pc:spChg>
      </pc:sldChg>
    </pc:docChg>
  </pc:docChgLst>
  <pc:docChgLst>
    <pc:chgData name="pc chen" userId="e30d3c842680a2f7" providerId="Windows Live" clId="Web-{0DD8537C-66AF-49D1-B2AE-8E4443B7CAD0}"/>
    <pc:docChg chg="addSld delSld modSld sldOrd">
      <pc:chgData name="pc chen" userId="e30d3c842680a2f7" providerId="Windows Live" clId="Web-{0DD8537C-66AF-49D1-B2AE-8E4443B7CAD0}" dt="2022-01-29T06:19:49.821" v="77"/>
      <pc:docMkLst>
        <pc:docMk/>
      </pc:docMkLst>
      <pc:sldChg chg="addSp delSp modSp mod ord modClrScheme chgLayout">
        <pc:chgData name="pc chen" userId="e30d3c842680a2f7" providerId="Windows Live" clId="Web-{0DD8537C-66AF-49D1-B2AE-8E4443B7CAD0}" dt="2022-01-29T01:46:37.818" v="21"/>
        <pc:sldMkLst>
          <pc:docMk/>
          <pc:sldMk cId="109857222" sldId="256"/>
        </pc:sldMkLst>
        <pc:spChg chg="del mod ord">
          <ac:chgData name="pc chen" userId="e30d3c842680a2f7" providerId="Windows Live" clId="Web-{0DD8537C-66AF-49D1-B2AE-8E4443B7CAD0}" dt="2022-01-29T01:40:07.369" v="2"/>
          <ac:spMkLst>
            <pc:docMk/>
            <pc:sldMk cId="109857222" sldId="256"/>
            <ac:spMk id="2" creationId="{00000000-0000-0000-0000-000000000000}"/>
          </ac:spMkLst>
        </pc:spChg>
        <pc:spChg chg="del mod ord">
          <ac:chgData name="pc chen" userId="e30d3c842680a2f7" providerId="Windows Live" clId="Web-{0DD8537C-66AF-49D1-B2AE-8E4443B7CAD0}" dt="2022-01-29T01:40:01.729" v="1"/>
          <ac:spMkLst>
            <pc:docMk/>
            <pc:sldMk cId="109857222" sldId="256"/>
            <ac:spMk id="3" creationId="{00000000-0000-0000-0000-000000000000}"/>
          </ac:spMkLst>
        </pc:spChg>
        <pc:picChg chg="add mod ord">
          <ac:chgData name="pc chen" userId="e30d3c842680a2f7" providerId="Windows Live" clId="Web-{0DD8537C-66AF-49D1-B2AE-8E4443B7CAD0}" dt="2022-01-29T01:40:27.760" v="6" actId="14100"/>
          <ac:picMkLst>
            <pc:docMk/>
            <pc:sldMk cId="109857222" sldId="256"/>
            <ac:picMk id="4" creationId="{248840AD-CA82-4214-97B8-180B36184039}"/>
          </ac:picMkLst>
        </pc:picChg>
      </pc:sldChg>
      <pc:sldChg chg="addSp delSp modSp new del mod modClrScheme chgLayout">
        <pc:chgData name="pc chen" userId="e30d3c842680a2f7" providerId="Windows Live" clId="Web-{0DD8537C-66AF-49D1-B2AE-8E4443B7CAD0}" dt="2022-01-29T06:18:41.118" v="72"/>
        <pc:sldMkLst>
          <pc:docMk/>
          <pc:sldMk cId="1196739750" sldId="257"/>
        </pc:sldMkLst>
        <pc:spChg chg="add del mod">
          <ac:chgData name="pc chen" userId="e30d3c842680a2f7" providerId="Windows Live" clId="Web-{0DD8537C-66AF-49D1-B2AE-8E4443B7CAD0}" dt="2022-01-29T01:43:19.492" v="10"/>
          <ac:spMkLst>
            <pc:docMk/>
            <pc:sldMk cId="1196739750" sldId="257"/>
            <ac:spMk id="2" creationId="{10B164E5-08DD-4915-9434-94C399E8B3D3}"/>
          </ac:spMkLst>
        </pc:spChg>
        <pc:spChg chg="add del mod">
          <ac:chgData name="pc chen" userId="e30d3c842680a2f7" providerId="Windows Live" clId="Web-{0DD8537C-66AF-49D1-B2AE-8E4443B7CAD0}" dt="2022-01-29T01:43:14.164" v="9"/>
          <ac:spMkLst>
            <pc:docMk/>
            <pc:sldMk cId="1196739750" sldId="257"/>
            <ac:spMk id="3" creationId="{0697637B-D849-4516-BB11-47193B266673}"/>
          </ac:spMkLst>
        </pc:spChg>
        <pc:picChg chg="add mod ord">
          <ac:chgData name="pc chen" userId="e30d3c842680a2f7" providerId="Windows Live" clId="Web-{0DD8537C-66AF-49D1-B2AE-8E4443B7CAD0}" dt="2022-01-29T01:43:34.508" v="13" actId="14100"/>
          <ac:picMkLst>
            <pc:docMk/>
            <pc:sldMk cId="1196739750" sldId="257"/>
            <ac:picMk id="4" creationId="{10C00EA0-429B-4DC3-837E-246665B9FA3F}"/>
          </ac:picMkLst>
        </pc:picChg>
      </pc:sldChg>
      <pc:sldChg chg="addSp delSp modSp new del mod modClrScheme chgLayout">
        <pc:chgData name="pc chen" userId="e30d3c842680a2f7" providerId="Windows Live" clId="Web-{0DD8537C-66AF-49D1-B2AE-8E4443B7CAD0}" dt="2022-01-29T06:16:14.605" v="66"/>
        <pc:sldMkLst>
          <pc:docMk/>
          <pc:sldMk cId="4181135181" sldId="258"/>
        </pc:sldMkLst>
        <pc:spChg chg="add del mod">
          <ac:chgData name="pc chen" userId="e30d3c842680a2f7" providerId="Windows Live" clId="Web-{0DD8537C-66AF-49D1-B2AE-8E4443B7CAD0}" dt="2022-01-29T01:46:13.099" v="17"/>
          <ac:spMkLst>
            <pc:docMk/>
            <pc:sldMk cId="4181135181" sldId="258"/>
            <ac:spMk id="2" creationId="{DA504922-779A-454F-8A4B-F1F7F36B73AB}"/>
          </ac:spMkLst>
        </pc:spChg>
        <pc:spChg chg="add del mod">
          <ac:chgData name="pc chen" userId="e30d3c842680a2f7" providerId="Windows Live" clId="Web-{0DD8537C-66AF-49D1-B2AE-8E4443B7CAD0}" dt="2022-01-29T01:46:07.037" v="16"/>
          <ac:spMkLst>
            <pc:docMk/>
            <pc:sldMk cId="4181135181" sldId="258"/>
            <ac:spMk id="3" creationId="{B60EF2D2-E74D-482C-ABEC-855977767F72}"/>
          </ac:spMkLst>
        </pc:spChg>
        <pc:picChg chg="add mod ord">
          <ac:chgData name="pc chen" userId="e30d3c842680a2f7" providerId="Windows Live" clId="Web-{0DD8537C-66AF-49D1-B2AE-8E4443B7CAD0}" dt="2022-01-29T01:46:28.943" v="20" actId="14100"/>
          <ac:picMkLst>
            <pc:docMk/>
            <pc:sldMk cId="4181135181" sldId="258"/>
            <ac:picMk id="4" creationId="{7A6E31FB-D792-4CC4-B2FB-383D6BA0DBAC}"/>
          </ac:picMkLst>
        </pc:picChg>
      </pc:sldChg>
      <pc:sldChg chg="addSp delSp modSp new mod modClrScheme chgLayout">
        <pc:chgData name="pc chen" userId="e30d3c842680a2f7" providerId="Windows Live" clId="Web-{0DD8537C-66AF-49D1-B2AE-8E4443B7CAD0}" dt="2022-01-29T01:57:45.638" v="28" actId="14100"/>
        <pc:sldMkLst>
          <pc:docMk/>
          <pc:sldMk cId="2540584945" sldId="259"/>
        </pc:sldMkLst>
        <pc:spChg chg="add del mod">
          <ac:chgData name="pc chen" userId="e30d3c842680a2f7" providerId="Windows Live" clId="Web-{0DD8537C-66AF-49D1-B2AE-8E4443B7CAD0}" dt="2022-01-29T01:57:30.482" v="25"/>
          <ac:spMkLst>
            <pc:docMk/>
            <pc:sldMk cId="2540584945" sldId="259"/>
            <ac:spMk id="2" creationId="{C223D16D-B6BA-43BC-B06B-473E9D1BB605}"/>
          </ac:spMkLst>
        </pc:spChg>
        <pc:spChg chg="add del mod">
          <ac:chgData name="pc chen" userId="e30d3c842680a2f7" providerId="Windows Live" clId="Web-{0DD8537C-66AF-49D1-B2AE-8E4443B7CAD0}" dt="2022-01-29T01:57:24.888" v="24"/>
          <ac:spMkLst>
            <pc:docMk/>
            <pc:sldMk cId="2540584945" sldId="259"/>
            <ac:spMk id="3" creationId="{C2BA759E-0841-4E55-9AB0-F399DF1524E8}"/>
          </ac:spMkLst>
        </pc:spChg>
        <pc:picChg chg="add mod ord">
          <ac:chgData name="pc chen" userId="e30d3c842680a2f7" providerId="Windows Live" clId="Web-{0DD8537C-66AF-49D1-B2AE-8E4443B7CAD0}" dt="2022-01-29T01:57:45.638" v="28" actId="14100"/>
          <ac:picMkLst>
            <pc:docMk/>
            <pc:sldMk cId="2540584945" sldId="259"/>
            <ac:picMk id="4" creationId="{672A795A-1340-4D19-A6E1-7F812DD59486}"/>
          </ac:picMkLst>
        </pc:picChg>
      </pc:sldChg>
      <pc:sldChg chg="addSp delSp modSp new mod modClrScheme chgLayout">
        <pc:chgData name="pc chen" userId="e30d3c842680a2f7" providerId="Windows Live" clId="Web-{0DD8537C-66AF-49D1-B2AE-8E4443B7CAD0}" dt="2022-01-29T02:02:23.385" v="37"/>
        <pc:sldMkLst>
          <pc:docMk/>
          <pc:sldMk cId="1808572788" sldId="260"/>
        </pc:sldMkLst>
        <pc:spChg chg="add del mod">
          <ac:chgData name="pc chen" userId="e30d3c842680a2f7" providerId="Windows Live" clId="Web-{0DD8537C-66AF-49D1-B2AE-8E4443B7CAD0}" dt="2022-01-29T01:59:21.559" v="32"/>
          <ac:spMkLst>
            <pc:docMk/>
            <pc:sldMk cId="1808572788" sldId="260"/>
            <ac:spMk id="2" creationId="{BAF02EA9-76C2-4B33-8D74-D1363E09CF53}"/>
          </ac:spMkLst>
        </pc:spChg>
        <pc:spChg chg="add del mod">
          <ac:chgData name="pc chen" userId="e30d3c842680a2f7" providerId="Windows Live" clId="Web-{0DD8537C-66AF-49D1-B2AE-8E4443B7CAD0}" dt="2022-01-29T01:59:14.747" v="31"/>
          <ac:spMkLst>
            <pc:docMk/>
            <pc:sldMk cId="1808572788" sldId="260"/>
            <ac:spMk id="3" creationId="{130FB1FF-576A-4653-B293-114D917276CE}"/>
          </ac:spMkLst>
        </pc:spChg>
        <pc:spChg chg="add del mod ord">
          <ac:chgData name="pc chen" userId="e30d3c842680a2f7" providerId="Windows Live" clId="Web-{0DD8537C-66AF-49D1-B2AE-8E4443B7CAD0}" dt="2022-01-29T02:02:23.385" v="37"/>
          <ac:spMkLst>
            <pc:docMk/>
            <pc:sldMk cId="1808572788" sldId="260"/>
            <ac:spMk id="5" creationId="{00369F32-66A6-4E3A-BD94-73C6E92BDAAA}"/>
          </ac:spMkLst>
        </pc:spChg>
        <pc:picChg chg="add mod ord">
          <ac:chgData name="pc chen" userId="e30d3c842680a2f7" providerId="Windows Live" clId="Web-{0DD8537C-66AF-49D1-B2AE-8E4443B7CAD0}" dt="2022-01-29T02:02:23.385" v="37"/>
          <ac:picMkLst>
            <pc:docMk/>
            <pc:sldMk cId="1808572788" sldId="260"/>
            <ac:picMk id="4" creationId="{867E3ACD-0444-4311-815A-27815013BB59}"/>
          </ac:picMkLst>
        </pc:picChg>
      </pc:sldChg>
      <pc:sldChg chg="addSp modSp new del">
        <pc:chgData name="pc chen" userId="e30d3c842680a2f7" providerId="Windows Live" clId="Web-{0DD8537C-66AF-49D1-B2AE-8E4443B7CAD0}" dt="2022-01-29T02:07:38.772" v="50"/>
        <pc:sldMkLst>
          <pc:docMk/>
          <pc:sldMk cId="3817379197" sldId="261"/>
        </pc:sldMkLst>
        <pc:picChg chg="add mod">
          <ac:chgData name="pc chen" userId="e30d3c842680a2f7" providerId="Windows Live" clId="Web-{0DD8537C-66AF-49D1-B2AE-8E4443B7CAD0}" dt="2022-01-29T02:03:05.384" v="43" actId="14100"/>
          <ac:picMkLst>
            <pc:docMk/>
            <pc:sldMk cId="3817379197" sldId="261"/>
            <ac:picMk id="2" creationId="{FA57365C-E872-4E56-AF58-4467FE1E7C6B}"/>
          </ac:picMkLst>
        </pc:picChg>
      </pc:sldChg>
      <pc:sldChg chg="addSp modSp new">
        <pc:chgData name="pc chen" userId="e30d3c842680a2f7" providerId="Windows Live" clId="Web-{0DD8537C-66AF-49D1-B2AE-8E4443B7CAD0}" dt="2022-01-29T02:07:29.803" v="49" actId="14100"/>
        <pc:sldMkLst>
          <pc:docMk/>
          <pc:sldMk cId="753861578" sldId="262"/>
        </pc:sldMkLst>
        <pc:picChg chg="add mod">
          <ac:chgData name="pc chen" userId="e30d3c842680a2f7" providerId="Windows Live" clId="Web-{0DD8537C-66AF-49D1-B2AE-8E4443B7CAD0}" dt="2022-01-29T02:07:29.803" v="49" actId="14100"/>
          <ac:picMkLst>
            <pc:docMk/>
            <pc:sldMk cId="753861578" sldId="262"/>
            <ac:picMk id="2" creationId="{B563643C-75F8-4DBC-AB55-DCCD191242C3}"/>
          </ac:picMkLst>
        </pc:picChg>
      </pc:sldChg>
      <pc:sldChg chg="addSp modSp new">
        <pc:chgData name="pc chen" userId="e30d3c842680a2f7" providerId="Windows Live" clId="Web-{0DD8537C-66AF-49D1-B2AE-8E4443B7CAD0}" dt="2022-01-29T02:09:32.927" v="58" actId="14100"/>
        <pc:sldMkLst>
          <pc:docMk/>
          <pc:sldMk cId="1807059309" sldId="263"/>
        </pc:sldMkLst>
        <pc:picChg chg="add mod">
          <ac:chgData name="pc chen" userId="e30d3c842680a2f7" providerId="Windows Live" clId="Web-{0DD8537C-66AF-49D1-B2AE-8E4443B7CAD0}" dt="2022-01-29T02:09:32.927" v="58" actId="14100"/>
          <ac:picMkLst>
            <pc:docMk/>
            <pc:sldMk cId="1807059309" sldId="263"/>
            <ac:picMk id="2" creationId="{099C4D74-CB8C-4B51-BCA1-EA83F799316B}"/>
          </ac:picMkLst>
        </pc:picChg>
      </pc:sldChg>
      <pc:sldChg chg="addSp modSp new">
        <pc:chgData name="pc chen" userId="e30d3c842680a2f7" providerId="Windows Live" clId="Web-{0DD8537C-66AF-49D1-B2AE-8E4443B7CAD0}" dt="2022-01-29T06:16:14.511" v="65" actId="14100"/>
        <pc:sldMkLst>
          <pc:docMk/>
          <pc:sldMk cId="36779520" sldId="264"/>
        </pc:sldMkLst>
        <pc:spChg chg="add">
          <ac:chgData name="pc chen" userId="e30d3c842680a2f7" providerId="Windows Live" clId="Web-{0DD8537C-66AF-49D1-B2AE-8E4443B7CAD0}" dt="2022-01-29T06:14:53.340" v="60"/>
          <ac:spMkLst>
            <pc:docMk/>
            <pc:sldMk cId="36779520" sldId="264"/>
            <ac:spMk id="2" creationId="{560C038F-07B7-49DE-92D7-7BC7D9A7686B}"/>
          </ac:spMkLst>
        </pc:spChg>
        <pc:picChg chg="add mod">
          <ac:chgData name="pc chen" userId="e30d3c842680a2f7" providerId="Windows Live" clId="Web-{0DD8537C-66AF-49D1-B2AE-8E4443B7CAD0}" dt="2022-01-29T06:16:14.511" v="65" actId="14100"/>
          <ac:picMkLst>
            <pc:docMk/>
            <pc:sldMk cId="36779520" sldId="264"/>
            <ac:picMk id="3" creationId="{436B73EB-6DCE-4FA0-BCDE-F1BE613CD524}"/>
          </ac:picMkLst>
        </pc:picChg>
      </pc:sldChg>
      <pc:sldChg chg="addSp delSp modSp new mod setBg">
        <pc:chgData name="pc chen" userId="e30d3c842680a2f7" providerId="Windows Live" clId="Web-{0DD8537C-66AF-49D1-B2AE-8E4443B7CAD0}" dt="2022-01-29T06:19:49.821" v="77"/>
        <pc:sldMkLst>
          <pc:docMk/>
          <pc:sldMk cId="933948033" sldId="265"/>
        </pc:sldMkLst>
        <pc:spChg chg="add del">
          <ac:chgData name="pc chen" userId="e30d3c842680a2f7" providerId="Windows Live" clId="Web-{0DD8537C-66AF-49D1-B2AE-8E4443B7CAD0}" dt="2022-01-29T06:18:56.556" v="73"/>
          <ac:spMkLst>
            <pc:docMk/>
            <pc:sldMk cId="933948033" sldId="265"/>
            <ac:spMk id="7" creationId="{42A4FC2C-047E-45A5-965D-8E1E3BF09BC6}"/>
          </ac:spMkLst>
        </pc:spChg>
        <pc:spChg chg="add del">
          <ac:chgData name="pc chen" userId="e30d3c842680a2f7" providerId="Windows Live" clId="Web-{0DD8537C-66AF-49D1-B2AE-8E4443B7CAD0}" dt="2022-01-29T06:19:49.821" v="77"/>
          <ac:spMkLst>
            <pc:docMk/>
            <pc:sldMk cId="933948033" sldId="265"/>
            <ac:spMk id="12" creationId="{16B067B1-F4E5-4FDF-813D-C9E872E80075}"/>
          </ac:spMkLst>
        </pc:spChg>
        <pc:spChg chg="add del">
          <ac:chgData name="pc chen" userId="e30d3c842680a2f7" providerId="Windows Live" clId="Web-{0DD8537C-66AF-49D1-B2AE-8E4443B7CAD0}" dt="2022-01-29T06:19:49.821" v="76"/>
          <ac:spMkLst>
            <pc:docMk/>
            <pc:sldMk cId="933948033" sldId="265"/>
            <ac:spMk id="17" creationId="{42A4FC2C-047E-45A5-965D-8E1E3BF09BC6}"/>
          </ac:spMkLst>
        </pc:spChg>
        <pc:spChg chg="add">
          <ac:chgData name="pc chen" userId="e30d3c842680a2f7" providerId="Windows Live" clId="Web-{0DD8537C-66AF-49D1-B2AE-8E4443B7CAD0}" dt="2022-01-29T06:19:49.821" v="77"/>
          <ac:spMkLst>
            <pc:docMk/>
            <pc:sldMk cId="933948033" sldId="265"/>
            <ac:spMk id="19" creationId="{6166C6D1-23AC-49C4-BA07-238E4E9F8CEB}"/>
          </ac:spMkLst>
        </pc:spChg>
        <pc:spChg chg="add">
          <ac:chgData name="pc chen" userId="e30d3c842680a2f7" providerId="Windows Live" clId="Web-{0DD8537C-66AF-49D1-B2AE-8E4443B7CAD0}" dt="2022-01-29T06:19:49.821" v="77"/>
          <ac:spMkLst>
            <pc:docMk/>
            <pc:sldMk cId="933948033" sldId="265"/>
            <ac:spMk id="20" creationId="{B775CD93-9DF2-48CB-9F57-1BCA9A46C7FA}"/>
          </ac:spMkLst>
        </pc:spChg>
        <pc:picChg chg="add mod">
          <ac:chgData name="pc chen" userId="e30d3c842680a2f7" providerId="Windows Live" clId="Web-{0DD8537C-66AF-49D1-B2AE-8E4443B7CAD0}" dt="2022-01-29T06:19:49.821" v="77"/>
          <ac:picMkLst>
            <pc:docMk/>
            <pc:sldMk cId="933948033" sldId="265"/>
            <ac:picMk id="2" creationId="{9178E932-C383-4195-A883-1AB6C3003657}"/>
          </ac:picMkLst>
        </pc:picChg>
      </pc:sldChg>
    </pc:docChg>
  </pc:docChgLst>
  <pc:docChgLst>
    <pc:chgData name="pc chen" userId="e30d3c842680a2f7" providerId="Windows Live" clId="Web-{0358DFEF-073D-41E9-8BC6-58B041C0B474}"/>
    <pc:docChg chg="addSld delSld modSld">
      <pc:chgData name="pc chen" userId="e30d3c842680a2f7" providerId="Windows Live" clId="Web-{0358DFEF-073D-41E9-8BC6-58B041C0B474}" dt="2022-03-29T01:22:19.333" v="307"/>
      <pc:docMkLst>
        <pc:docMk/>
      </pc:docMkLst>
      <pc:sldChg chg="del">
        <pc:chgData name="pc chen" userId="e30d3c842680a2f7" providerId="Windows Live" clId="Web-{0358DFEF-073D-41E9-8BC6-58B041C0B474}" dt="2022-03-29T01:22:19.333" v="307"/>
        <pc:sldMkLst>
          <pc:docMk/>
          <pc:sldMk cId="1675142925" sldId="283"/>
        </pc:sldMkLst>
      </pc:sldChg>
      <pc:sldChg chg="modSp">
        <pc:chgData name="pc chen" userId="e30d3c842680a2f7" providerId="Windows Live" clId="Web-{0358DFEF-073D-41E9-8BC6-58B041C0B474}" dt="2022-03-29T00:20:21.031" v="157" actId="20577"/>
        <pc:sldMkLst>
          <pc:docMk/>
          <pc:sldMk cId="1684006029" sldId="331"/>
        </pc:sldMkLst>
        <pc:spChg chg="mod">
          <ac:chgData name="pc chen" userId="e30d3c842680a2f7" providerId="Windows Live" clId="Web-{0358DFEF-073D-41E9-8BC6-58B041C0B474}" dt="2022-03-29T00:16:27.843" v="134" actId="14100"/>
          <ac:spMkLst>
            <pc:docMk/>
            <pc:sldMk cId="1684006029" sldId="331"/>
            <ac:spMk id="2" creationId="{D38DA490-3FED-8133-DF89-BD7A045809DC}"/>
          </ac:spMkLst>
        </pc:spChg>
        <pc:spChg chg="mod">
          <ac:chgData name="pc chen" userId="e30d3c842680a2f7" providerId="Windows Live" clId="Web-{0358DFEF-073D-41E9-8BC6-58B041C0B474}" dt="2022-03-29T00:20:21.031" v="157" actId="20577"/>
          <ac:spMkLst>
            <pc:docMk/>
            <pc:sldMk cId="1684006029" sldId="331"/>
            <ac:spMk id="3" creationId="{708C8FA0-A572-8506-AF0E-E6ED47C4E04E}"/>
          </ac:spMkLst>
        </pc:spChg>
      </pc:sldChg>
      <pc:sldChg chg="del">
        <pc:chgData name="pc chen" userId="e30d3c842680a2f7" providerId="Windows Live" clId="Web-{0358DFEF-073D-41E9-8BC6-58B041C0B474}" dt="2022-03-29T00:12:07.905" v="105"/>
        <pc:sldMkLst>
          <pc:docMk/>
          <pc:sldMk cId="3715561352" sldId="348"/>
        </pc:sldMkLst>
      </pc:sldChg>
      <pc:sldChg chg="del">
        <pc:chgData name="pc chen" userId="e30d3c842680a2f7" providerId="Windows Live" clId="Web-{0358DFEF-073D-41E9-8BC6-58B041C0B474}" dt="2022-03-29T00:40:26.111" v="306"/>
        <pc:sldMkLst>
          <pc:docMk/>
          <pc:sldMk cId="652549556" sldId="362"/>
        </pc:sldMkLst>
      </pc:sldChg>
      <pc:sldChg chg="del">
        <pc:chgData name="pc chen" userId="e30d3c842680a2f7" providerId="Windows Live" clId="Web-{0358DFEF-073D-41E9-8BC6-58B041C0B474}" dt="2022-03-29T00:40:22.080" v="305"/>
        <pc:sldMkLst>
          <pc:docMk/>
          <pc:sldMk cId="3280875667" sldId="363"/>
        </pc:sldMkLst>
      </pc:sldChg>
      <pc:sldChg chg="del">
        <pc:chgData name="pc chen" userId="e30d3c842680a2f7" providerId="Windows Live" clId="Web-{0358DFEF-073D-41E9-8BC6-58B041C0B474}" dt="2022-03-29T00:40:14.470" v="304"/>
        <pc:sldMkLst>
          <pc:docMk/>
          <pc:sldMk cId="1483031371" sldId="364"/>
        </pc:sldMkLst>
      </pc:sldChg>
      <pc:sldChg chg="modSp new">
        <pc:chgData name="pc chen" userId="e30d3c842680a2f7" providerId="Windows Live" clId="Web-{0358DFEF-073D-41E9-8BC6-58B041C0B474}" dt="2022-03-28T20:59:28.981" v="104" actId="20577"/>
        <pc:sldMkLst>
          <pc:docMk/>
          <pc:sldMk cId="669369195" sldId="369"/>
        </pc:sldMkLst>
        <pc:spChg chg="mod">
          <ac:chgData name="pc chen" userId="e30d3c842680a2f7" providerId="Windows Live" clId="Web-{0358DFEF-073D-41E9-8BC6-58B041C0B474}" dt="2022-03-28T20:58:27.622" v="89" actId="20577"/>
          <ac:spMkLst>
            <pc:docMk/>
            <pc:sldMk cId="669369195" sldId="369"/>
            <ac:spMk id="2" creationId="{E5CB4FB9-8DC0-D51F-2516-652BE3B4FD4E}"/>
          </ac:spMkLst>
        </pc:spChg>
        <pc:spChg chg="mod">
          <ac:chgData name="pc chen" userId="e30d3c842680a2f7" providerId="Windows Live" clId="Web-{0358DFEF-073D-41E9-8BC6-58B041C0B474}" dt="2022-03-28T20:59:28.981" v="104" actId="20577"/>
          <ac:spMkLst>
            <pc:docMk/>
            <pc:sldMk cId="669369195" sldId="369"/>
            <ac:spMk id="3" creationId="{EA18EB8E-9386-EE2C-77C8-BC5C82B81208}"/>
          </ac:spMkLst>
        </pc:spChg>
      </pc:sldChg>
      <pc:sldChg chg="modSp add del replId">
        <pc:chgData name="pc chen" userId="e30d3c842680a2f7" providerId="Windows Live" clId="Web-{0358DFEF-073D-41E9-8BC6-58B041C0B474}" dt="2022-03-29T00:39:47.533" v="303"/>
        <pc:sldMkLst>
          <pc:docMk/>
          <pc:sldMk cId="2816236306" sldId="370"/>
        </pc:sldMkLst>
        <pc:spChg chg="mod">
          <ac:chgData name="pc chen" userId="e30d3c842680a2f7" providerId="Windows Live" clId="Web-{0358DFEF-073D-41E9-8BC6-58B041C0B474}" dt="2022-03-29T00:21:24.062" v="184" actId="20577"/>
          <ac:spMkLst>
            <pc:docMk/>
            <pc:sldMk cId="2816236306" sldId="370"/>
            <ac:spMk id="2" creationId="{D38DA490-3FED-8133-DF89-BD7A045809DC}"/>
          </ac:spMkLst>
        </pc:spChg>
        <pc:spChg chg="mod">
          <ac:chgData name="pc chen" userId="e30d3c842680a2f7" providerId="Windows Live" clId="Web-{0358DFEF-073D-41E9-8BC6-58B041C0B474}" dt="2022-03-29T00:39:43.111" v="302" actId="20577"/>
          <ac:spMkLst>
            <pc:docMk/>
            <pc:sldMk cId="2816236306" sldId="370"/>
            <ac:spMk id="3" creationId="{708C8FA0-A572-8506-AF0E-E6ED47C4E04E}"/>
          </ac:spMkLst>
        </pc:spChg>
      </pc:sldChg>
    </pc:docChg>
  </pc:docChgLst>
  <pc:docChgLst>
    <pc:chgData name="pc chen" userId="e30d3c842680a2f7" providerId="Windows Live" clId="Web-{20FCB487-9500-4B57-9D61-9CD70B35CB72}"/>
    <pc:docChg chg="addSld delSld modSld sldOrd">
      <pc:chgData name="pc chen" userId="e30d3c842680a2f7" providerId="Windows Live" clId="Web-{20FCB487-9500-4B57-9D61-9CD70B35CB72}" dt="2022-03-28T07:36:47.458" v="556"/>
      <pc:docMkLst>
        <pc:docMk/>
      </pc:docMkLst>
      <pc:sldChg chg="del">
        <pc:chgData name="pc chen" userId="e30d3c842680a2f7" providerId="Windows Live" clId="Web-{20FCB487-9500-4B57-9D61-9CD70B35CB72}" dt="2022-03-28T07:07:58.482" v="428"/>
        <pc:sldMkLst>
          <pc:docMk/>
          <pc:sldMk cId="109857222" sldId="256"/>
        </pc:sldMkLst>
      </pc:sldChg>
      <pc:sldChg chg="del">
        <pc:chgData name="pc chen" userId="e30d3c842680a2f7" providerId="Windows Live" clId="Web-{20FCB487-9500-4B57-9D61-9CD70B35CB72}" dt="2022-03-28T07:08:24.357" v="429"/>
        <pc:sldMkLst>
          <pc:docMk/>
          <pc:sldMk cId="2540584945" sldId="259"/>
        </pc:sldMkLst>
      </pc:sldChg>
      <pc:sldChg chg="del">
        <pc:chgData name="pc chen" userId="e30d3c842680a2f7" providerId="Windows Live" clId="Web-{20FCB487-9500-4B57-9D61-9CD70B35CB72}" dt="2022-03-28T07:09:00.559" v="431"/>
        <pc:sldMkLst>
          <pc:docMk/>
          <pc:sldMk cId="1808572788" sldId="260"/>
        </pc:sldMkLst>
      </pc:sldChg>
      <pc:sldChg chg="del">
        <pc:chgData name="pc chen" userId="e30d3c842680a2f7" providerId="Windows Live" clId="Web-{20FCB487-9500-4B57-9D61-9CD70B35CB72}" dt="2022-03-28T07:08:42.872" v="430"/>
        <pc:sldMkLst>
          <pc:docMk/>
          <pc:sldMk cId="753861578" sldId="262"/>
        </pc:sldMkLst>
      </pc:sldChg>
      <pc:sldChg chg="addSp delSp">
        <pc:chgData name="pc chen" userId="e30d3c842680a2f7" providerId="Windows Live" clId="Web-{20FCB487-9500-4B57-9D61-9CD70B35CB72}" dt="2022-03-28T06:40:21.790" v="237"/>
        <pc:sldMkLst>
          <pc:docMk/>
          <pc:sldMk cId="36779520" sldId="264"/>
        </pc:sldMkLst>
        <pc:inkChg chg="add del">
          <ac:chgData name="pc chen" userId="e30d3c842680a2f7" providerId="Windows Live" clId="Web-{20FCB487-9500-4B57-9D61-9CD70B35CB72}" dt="2022-03-28T06:40:16.306" v="236"/>
          <ac:inkMkLst>
            <pc:docMk/>
            <pc:sldMk cId="36779520" sldId="264"/>
            <ac:inkMk id="4" creationId="{97E7C6FD-D0CE-3AED-5AC2-F5DE92D3AF97}"/>
          </ac:inkMkLst>
        </pc:inkChg>
        <pc:inkChg chg="add">
          <ac:chgData name="pc chen" userId="e30d3c842680a2f7" providerId="Windows Live" clId="Web-{20FCB487-9500-4B57-9D61-9CD70B35CB72}" dt="2022-03-28T06:40:21.790" v="237"/>
          <ac:inkMkLst>
            <pc:docMk/>
            <pc:sldMk cId="36779520" sldId="264"/>
            <ac:inkMk id="5" creationId="{673AFF92-DE63-063E-4588-638EFDEE1D9A}"/>
          </ac:inkMkLst>
        </pc:inkChg>
      </pc:sldChg>
      <pc:sldChg chg="addSp">
        <pc:chgData name="pc chen" userId="e30d3c842680a2f7" providerId="Windows Live" clId="Web-{20FCB487-9500-4B57-9D61-9CD70B35CB72}" dt="2022-03-28T06:38:04.494" v="234"/>
        <pc:sldMkLst>
          <pc:docMk/>
          <pc:sldMk cId="933948033" sldId="265"/>
        </pc:sldMkLst>
        <pc:inkChg chg="add">
          <ac:chgData name="pc chen" userId="e30d3c842680a2f7" providerId="Windows Live" clId="Web-{20FCB487-9500-4B57-9D61-9CD70B35CB72}" dt="2022-03-28T06:33:58.309" v="226"/>
          <ac:inkMkLst>
            <pc:docMk/>
            <pc:sldMk cId="933948033" sldId="265"/>
            <ac:inkMk id="3" creationId="{778A6101-6F23-1032-174F-8C97862517E2}"/>
          </ac:inkMkLst>
        </pc:inkChg>
        <pc:inkChg chg="add">
          <ac:chgData name="pc chen" userId="e30d3c842680a2f7" providerId="Windows Live" clId="Web-{20FCB487-9500-4B57-9D61-9CD70B35CB72}" dt="2022-03-28T06:34:02.230" v="227"/>
          <ac:inkMkLst>
            <pc:docMk/>
            <pc:sldMk cId="933948033" sldId="265"/>
            <ac:inkMk id="4" creationId="{C36E7FDD-743C-D713-DDB4-76502178CA8A}"/>
          </ac:inkMkLst>
        </pc:inkChg>
        <pc:inkChg chg="add">
          <ac:chgData name="pc chen" userId="e30d3c842680a2f7" providerId="Windows Live" clId="Web-{20FCB487-9500-4B57-9D61-9CD70B35CB72}" dt="2022-03-28T06:34:09.793" v="228"/>
          <ac:inkMkLst>
            <pc:docMk/>
            <pc:sldMk cId="933948033" sldId="265"/>
            <ac:inkMk id="5" creationId="{0B6DFA10-3396-C58A-5353-8CA54EDBB241}"/>
          </ac:inkMkLst>
        </pc:inkChg>
        <pc:inkChg chg="add">
          <ac:chgData name="pc chen" userId="e30d3c842680a2f7" providerId="Windows Live" clId="Web-{20FCB487-9500-4B57-9D61-9CD70B35CB72}" dt="2022-03-28T06:34:50.214" v="229"/>
          <ac:inkMkLst>
            <pc:docMk/>
            <pc:sldMk cId="933948033" sldId="265"/>
            <ac:inkMk id="6" creationId="{A00828AC-D923-685A-A962-AAC7DCD25DA3}"/>
          </ac:inkMkLst>
        </pc:inkChg>
        <pc:inkChg chg="add">
          <ac:chgData name="pc chen" userId="e30d3c842680a2f7" providerId="Windows Live" clId="Web-{20FCB487-9500-4B57-9D61-9CD70B35CB72}" dt="2022-03-28T06:34:57.433" v="230"/>
          <ac:inkMkLst>
            <pc:docMk/>
            <pc:sldMk cId="933948033" sldId="265"/>
            <ac:inkMk id="7" creationId="{89FF7E52-C7F4-D241-1D46-62C5C7341B12}"/>
          </ac:inkMkLst>
        </pc:inkChg>
        <pc:inkChg chg="add">
          <ac:chgData name="pc chen" userId="e30d3c842680a2f7" providerId="Windows Live" clId="Web-{20FCB487-9500-4B57-9D61-9CD70B35CB72}" dt="2022-03-28T06:37:35.885" v="231"/>
          <ac:inkMkLst>
            <pc:docMk/>
            <pc:sldMk cId="933948033" sldId="265"/>
            <ac:inkMk id="8" creationId="{974B5F2E-6997-E673-4678-062ACC546DF3}"/>
          </ac:inkMkLst>
        </pc:inkChg>
        <pc:inkChg chg="add">
          <ac:chgData name="pc chen" userId="e30d3c842680a2f7" providerId="Windows Live" clId="Web-{20FCB487-9500-4B57-9D61-9CD70B35CB72}" dt="2022-03-28T06:37:44.088" v="232"/>
          <ac:inkMkLst>
            <pc:docMk/>
            <pc:sldMk cId="933948033" sldId="265"/>
            <ac:inkMk id="9" creationId="{039B01C2-C198-4464-6475-BC3E0BC5C8FD}"/>
          </ac:inkMkLst>
        </pc:inkChg>
        <pc:inkChg chg="add">
          <ac:chgData name="pc chen" userId="e30d3c842680a2f7" providerId="Windows Live" clId="Web-{20FCB487-9500-4B57-9D61-9CD70B35CB72}" dt="2022-03-28T06:37:54.791" v="233"/>
          <ac:inkMkLst>
            <pc:docMk/>
            <pc:sldMk cId="933948033" sldId="265"/>
            <ac:inkMk id="10" creationId="{5A3B4CC1-9932-31DE-6141-D5B87335D8CB}"/>
          </ac:inkMkLst>
        </pc:inkChg>
        <pc:inkChg chg="add">
          <ac:chgData name="pc chen" userId="e30d3c842680a2f7" providerId="Windows Live" clId="Web-{20FCB487-9500-4B57-9D61-9CD70B35CB72}" dt="2022-03-28T06:38:04.494" v="234"/>
          <ac:inkMkLst>
            <pc:docMk/>
            <pc:sldMk cId="933948033" sldId="265"/>
            <ac:inkMk id="11" creationId="{3BCE8271-8499-ABF9-B581-EB6A165CEBF6}"/>
          </ac:inkMkLst>
        </pc:inkChg>
      </pc:sldChg>
      <pc:sldChg chg="modSp">
        <pc:chgData name="pc chen" userId="e30d3c842680a2f7" providerId="Windows Live" clId="Web-{20FCB487-9500-4B57-9D61-9CD70B35CB72}" dt="2022-03-28T07:29:41.976" v="520" actId="20577"/>
        <pc:sldMkLst>
          <pc:docMk/>
          <pc:sldMk cId="1218532437" sldId="273"/>
        </pc:sldMkLst>
        <pc:spChg chg="mod">
          <ac:chgData name="pc chen" userId="e30d3c842680a2f7" providerId="Windows Live" clId="Web-{20FCB487-9500-4B57-9D61-9CD70B35CB72}" dt="2022-03-28T07:29:41.976" v="520" actId="20577"/>
          <ac:spMkLst>
            <pc:docMk/>
            <pc:sldMk cId="1218532437" sldId="273"/>
            <ac:spMk id="2" creationId="{40F02ABF-E330-8A4D-8EB4-7751AA43C42E}"/>
          </ac:spMkLst>
        </pc:spChg>
      </pc:sldChg>
      <pc:sldChg chg="modSp ord">
        <pc:chgData name="pc chen" userId="e30d3c842680a2f7" providerId="Windows Live" clId="Web-{20FCB487-9500-4B57-9D61-9CD70B35CB72}" dt="2022-03-28T07:07:25.279" v="426" actId="20577"/>
        <pc:sldMkLst>
          <pc:docMk/>
          <pc:sldMk cId="2394521340" sldId="275"/>
        </pc:sldMkLst>
        <pc:spChg chg="mod">
          <ac:chgData name="pc chen" userId="e30d3c842680a2f7" providerId="Windows Live" clId="Web-{20FCB487-9500-4B57-9D61-9CD70B35CB72}" dt="2022-03-28T07:03:42.343" v="369" actId="20577"/>
          <ac:spMkLst>
            <pc:docMk/>
            <pc:sldMk cId="2394521340" sldId="275"/>
            <ac:spMk id="2" creationId="{B66DA169-18A0-1449-823D-53CBC67A28D5}"/>
          </ac:spMkLst>
        </pc:spChg>
        <pc:spChg chg="mod">
          <ac:chgData name="pc chen" userId="e30d3c842680a2f7" providerId="Windows Live" clId="Web-{20FCB487-9500-4B57-9D61-9CD70B35CB72}" dt="2022-03-28T07:07:25.279" v="426" actId="20577"/>
          <ac:spMkLst>
            <pc:docMk/>
            <pc:sldMk cId="2394521340" sldId="275"/>
            <ac:spMk id="3" creationId="{D3AB4968-07FD-AA42-9B13-2599C4365F82}"/>
          </ac:spMkLst>
        </pc:spChg>
      </pc:sldChg>
      <pc:sldChg chg="modSp">
        <pc:chgData name="pc chen" userId="e30d3c842680a2f7" providerId="Windows Live" clId="Web-{20FCB487-9500-4B57-9D61-9CD70B35CB72}" dt="2022-03-28T07:34:18.490" v="554" actId="20577"/>
        <pc:sldMkLst>
          <pc:docMk/>
          <pc:sldMk cId="3188200762" sldId="278"/>
        </pc:sldMkLst>
        <pc:spChg chg="mod">
          <ac:chgData name="pc chen" userId="e30d3c842680a2f7" providerId="Windows Live" clId="Web-{20FCB487-9500-4B57-9D61-9CD70B35CB72}" dt="2022-03-28T06:15:28.238" v="142" actId="20577"/>
          <ac:spMkLst>
            <pc:docMk/>
            <pc:sldMk cId="3188200762" sldId="278"/>
            <ac:spMk id="2" creationId="{EAAE2D7A-32EE-43DF-903B-0AAB5D3227F2}"/>
          </ac:spMkLst>
        </pc:spChg>
        <pc:spChg chg="mod">
          <ac:chgData name="pc chen" userId="e30d3c842680a2f7" providerId="Windows Live" clId="Web-{20FCB487-9500-4B57-9D61-9CD70B35CB72}" dt="2022-03-28T07:34:18.490" v="554" actId="20577"/>
          <ac:spMkLst>
            <pc:docMk/>
            <pc:sldMk cId="3188200762" sldId="278"/>
            <ac:spMk id="3" creationId="{4FCE42AB-51E5-45D7-A7B4-F5655BECBF85}"/>
          </ac:spMkLst>
        </pc:spChg>
      </pc:sldChg>
      <pc:sldChg chg="modSp ord">
        <pc:chgData name="pc chen" userId="e30d3c842680a2f7" providerId="Windows Live" clId="Web-{20FCB487-9500-4B57-9D61-9CD70B35CB72}" dt="2022-03-28T07:07:46.279" v="427" actId="14100"/>
        <pc:sldMkLst>
          <pc:docMk/>
          <pc:sldMk cId="1675142925" sldId="283"/>
        </pc:sldMkLst>
        <pc:spChg chg="mod">
          <ac:chgData name="pc chen" userId="e30d3c842680a2f7" providerId="Windows Live" clId="Web-{20FCB487-9500-4B57-9D61-9CD70B35CB72}" dt="2022-03-28T07:07:46.279" v="427" actId="14100"/>
          <ac:spMkLst>
            <pc:docMk/>
            <pc:sldMk cId="1675142925" sldId="283"/>
            <ac:spMk id="3" creationId="{544DF55C-0218-1B61-65AE-6ED3777A6616}"/>
          </ac:spMkLst>
        </pc:spChg>
      </pc:sldChg>
      <pc:sldChg chg="modSp ord">
        <pc:chgData name="pc chen" userId="e30d3c842680a2f7" providerId="Windows Live" clId="Web-{20FCB487-9500-4B57-9D61-9CD70B35CB72}" dt="2022-03-28T06:31:21.966" v="220"/>
        <pc:sldMkLst>
          <pc:docMk/>
          <pc:sldMk cId="3826079345" sldId="284"/>
        </pc:sldMkLst>
        <pc:spChg chg="mod">
          <ac:chgData name="pc chen" userId="e30d3c842680a2f7" providerId="Windows Live" clId="Web-{20FCB487-9500-4B57-9D61-9CD70B35CB72}" dt="2022-03-28T06:27:26.702" v="207" actId="20577"/>
          <ac:spMkLst>
            <pc:docMk/>
            <pc:sldMk cId="3826079345" sldId="284"/>
            <ac:spMk id="2" creationId="{39F4D6C1-64B1-7EEA-7E21-B96D1CD42C41}"/>
          </ac:spMkLst>
        </pc:spChg>
      </pc:sldChg>
      <pc:sldChg chg="modSp ord">
        <pc:chgData name="pc chen" userId="e30d3c842680a2f7" providerId="Windows Live" clId="Web-{20FCB487-9500-4B57-9D61-9CD70B35CB72}" dt="2022-03-28T06:32:57.762" v="225"/>
        <pc:sldMkLst>
          <pc:docMk/>
          <pc:sldMk cId="1072235165" sldId="285"/>
        </pc:sldMkLst>
        <pc:spChg chg="mod">
          <ac:chgData name="pc chen" userId="e30d3c842680a2f7" providerId="Windows Live" clId="Web-{20FCB487-9500-4B57-9D61-9CD70B35CB72}" dt="2022-03-28T06:28:07.405" v="213" actId="20577"/>
          <ac:spMkLst>
            <pc:docMk/>
            <pc:sldMk cId="1072235165" sldId="285"/>
            <ac:spMk id="2" creationId="{EAD0A6C6-3FAA-3D4B-FC60-3FCF6C5C11E2}"/>
          </ac:spMkLst>
        </pc:spChg>
        <pc:spChg chg="mod">
          <ac:chgData name="pc chen" userId="e30d3c842680a2f7" providerId="Windows Live" clId="Web-{20FCB487-9500-4B57-9D61-9CD70B35CB72}" dt="2022-03-28T06:29:28.123" v="217" actId="20577"/>
          <ac:spMkLst>
            <pc:docMk/>
            <pc:sldMk cId="1072235165" sldId="285"/>
            <ac:spMk id="3" creationId="{A2E09F6C-F7D5-A914-4D5D-5F148CFF7DF6}"/>
          </ac:spMkLst>
        </pc:spChg>
      </pc:sldChg>
      <pc:sldChg chg="ord">
        <pc:chgData name="pc chen" userId="e30d3c842680a2f7" providerId="Windows Live" clId="Web-{20FCB487-9500-4B57-9D61-9CD70B35CB72}" dt="2022-03-28T06:30:16.654" v="219"/>
        <pc:sldMkLst>
          <pc:docMk/>
          <pc:sldMk cId="3165050035" sldId="287"/>
        </pc:sldMkLst>
      </pc:sldChg>
      <pc:sldChg chg="modSp">
        <pc:chgData name="pc chen" userId="e30d3c842680a2f7" providerId="Windows Live" clId="Web-{20FCB487-9500-4B57-9D61-9CD70B35CB72}" dt="2022-03-28T06:32:19.137" v="224" actId="1076"/>
        <pc:sldMkLst>
          <pc:docMk/>
          <pc:sldMk cId="2112374367" sldId="290"/>
        </pc:sldMkLst>
        <pc:spChg chg="mod">
          <ac:chgData name="pc chen" userId="e30d3c842680a2f7" providerId="Windows Live" clId="Web-{20FCB487-9500-4B57-9D61-9CD70B35CB72}" dt="2022-03-28T06:32:17.841" v="223" actId="20577"/>
          <ac:spMkLst>
            <pc:docMk/>
            <pc:sldMk cId="2112374367" sldId="290"/>
            <ac:spMk id="12" creationId="{7080C361-9EA3-7381-3DE3-8D40B0977992}"/>
          </ac:spMkLst>
        </pc:spChg>
        <pc:picChg chg="mod">
          <ac:chgData name="pc chen" userId="e30d3c842680a2f7" providerId="Windows Live" clId="Web-{20FCB487-9500-4B57-9D61-9CD70B35CB72}" dt="2022-03-28T06:32:19.137" v="224" actId="1076"/>
          <ac:picMkLst>
            <pc:docMk/>
            <pc:sldMk cId="2112374367" sldId="290"/>
            <ac:picMk id="2" creationId="{0EFF30D7-1500-915F-8783-A01B9F557F2E}"/>
          </ac:picMkLst>
        </pc:picChg>
      </pc:sldChg>
      <pc:sldChg chg="ord">
        <pc:chgData name="pc chen" userId="e30d3c842680a2f7" providerId="Windows Live" clId="Web-{20FCB487-9500-4B57-9D61-9CD70B35CB72}" dt="2022-03-28T06:26:23.218" v="203"/>
        <pc:sldMkLst>
          <pc:docMk/>
          <pc:sldMk cId="1623061795" sldId="291"/>
        </pc:sldMkLst>
      </pc:sldChg>
      <pc:sldChg chg="modSp">
        <pc:chgData name="pc chen" userId="e30d3c842680a2f7" providerId="Windows Live" clId="Web-{20FCB487-9500-4B57-9D61-9CD70B35CB72}" dt="2022-03-28T06:16:15.957" v="145"/>
        <pc:sldMkLst>
          <pc:docMk/>
          <pc:sldMk cId="1140671562" sldId="292"/>
        </pc:sldMkLst>
        <pc:graphicFrameChg chg="modGraphic">
          <ac:chgData name="pc chen" userId="e30d3c842680a2f7" providerId="Windows Live" clId="Web-{20FCB487-9500-4B57-9D61-9CD70B35CB72}" dt="2022-03-28T06:16:15.957" v="145"/>
          <ac:graphicFrameMkLst>
            <pc:docMk/>
            <pc:sldMk cId="1140671562" sldId="292"/>
            <ac:graphicFrameMk id="43" creationId="{08EC2328-BFA6-F615-415E-31075B754B25}"/>
          </ac:graphicFrameMkLst>
        </pc:graphicFrameChg>
      </pc:sldChg>
      <pc:sldChg chg="ord">
        <pc:chgData name="pc chen" userId="e30d3c842680a2f7" providerId="Windows Live" clId="Web-{20FCB487-9500-4B57-9D61-9CD70B35CB72}" dt="2022-03-28T07:35:33.646" v="555"/>
        <pc:sldMkLst>
          <pc:docMk/>
          <pc:sldMk cId="4065130970" sldId="293"/>
        </pc:sldMkLst>
      </pc:sldChg>
      <pc:sldChg chg="modSp">
        <pc:chgData name="pc chen" userId="e30d3c842680a2f7" providerId="Windows Live" clId="Web-{20FCB487-9500-4B57-9D61-9CD70B35CB72}" dt="2022-03-28T06:44:35.210" v="246" actId="20577"/>
        <pc:sldMkLst>
          <pc:docMk/>
          <pc:sldMk cId="4037769465" sldId="296"/>
        </pc:sldMkLst>
        <pc:spChg chg="mod">
          <ac:chgData name="pc chen" userId="e30d3c842680a2f7" providerId="Windows Live" clId="Web-{20FCB487-9500-4B57-9D61-9CD70B35CB72}" dt="2022-03-28T06:44:35.210" v="246" actId="20577"/>
          <ac:spMkLst>
            <pc:docMk/>
            <pc:sldMk cId="4037769465" sldId="296"/>
            <ac:spMk id="2" creationId="{74366CDB-2367-8CD5-6ADF-F70877AD43F4}"/>
          </ac:spMkLst>
        </pc:spChg>
      </pc:sldChg>
      <pc:sldChg chg="delSp">
        <pc:chgData name="pc chen" userId="e30d3c842680a2f7" providerId="Windows Live" clId="Web-{20FCB487-9500-4B57-9D61-9CD70B35CB72}" dt="2022-03-28T07:24:12.510" v="508"/>
        <pc:sldMkLst>
          <pc:docMk/>
          <pc:sldMk cId="1294808123" sldId="297"/>
        </pc:sldMkLst>
        <pc:spChg chg="del">
          <ac:chgData name="pc chen" userId="e30d3c842680a2f7" providerId="Windows Live" clId="Web-{20FCB487-9500-4B57-9D61-9CD70B35CB72}" dt="2022-03-28T07:24:12.510" v="508"/>
          <ac:spMkLst>
            <pc:docMk/>
            <pc:sldMk cId="1294808123" sldId="297"/>
            <ac:spMk id="35882" creationId="{B4AF0787-61D8-4C77-B581-91984BD261B5}"/>
          </ac:spMkLst>
        </pc:spChg>
      </pc:sldChg>
      <pc:sldChg chg="modSp addAnim delAnim">
        <pc:chgData name="pc chen" userId="e30d3c842680a2f7" providerId="Windows Live" clId="Web-{20FCB487-9500-4B57-9D61-9CD70B35CB72}" dt="2022-03-28T07:21:35.073" v="498" actId="20577"/>
        <pc:sldMkLst>
          <pc:docMk/>
          <pc:sldMk cId="862476800" sldId="301"/>
        </pc:sldMkLst>
        <pc:spChg chg="mod">
          <ac:chgData name="pc chen" userId="e30d3c842680a2f7" providerId="Windows Live" clId="Web-{20FCB487-9500-4B57-9D61-9CD70B35CB72}" dt="2022-03-28T07:21:35.073" v="498" actId="20577"/>
          <ac:spMkLst>
            <pc:docMk/>
            <pc:sldMk cId="862476800" sldId="301"/>
            <ac:spMk id="2053" creationId="{D040D308-67C4-4CA5-A273-CA38F4F5863F}"/>
          </ac:spMkLst>
        </pc:spChg>
        <pc:spChg chg="mod">
          <ac:chgData name="pc chen" userId="e30d3c842680a2f7" providerId="Windows Live" clId="Web-{20FCB487-9500-4B57-9D61-9CD70B35CB72}" dt="2022-03-28T07:19:40.887" v="491" actId="20577"/>
          <ac:spMkLst>
            <pc:docMk/>
            <pc:sldMk cId="862476800" sldId="301"/>
            <ac:spMk id="2056" creationId="{3C63AA6D-21FB-4E68-89BD-90B078D3DDAC}"/>
          </ac:spMkLst>
        </pc:spChg>
        <pc:picChg chg="mod">
          <ac:chgData name="pc chen" userId="e30d3c842680a2f7" providerId="Windows Live" clId="Web-{20FCB487-9500-4B57-9D61-9CD70B35CB72}" dt="2022-03-28T07:17:42.309" v="478" actId="14100"/>
          <ac:picMkLst>
            <pc:docMk/>
            <pc:sldMk cId="862476800" sldId="301"/>
            <ac:picMk id="2052" creationId="{C97E4FF3-2BA4-40EB-B4DE-20C1234363B9}"/>
          </ac:picMkLst>
        </pc:picChg>
      </pc:sldChg>
      <pc:sldChg chg="modSp del">
        <pc:chgData name="pc chen" userId="e30d3c842680a2f7" providerId="Windows Live" clId="Web-{20FCB487-9500-4B57-9D61-9CD70B35CB72}" dt="2022-03-28T07:17:03.341" v="475"/>
        <pc:sldMkLst>
          <pc:docMk/>
          <pc:sldMk cId="1396956774" sldId="302"/>
        </pc:sldMkLst>
        <pc:spChg chg="mod">
          <ac:chgData name="pc chen" userId="e30d3c842680a2f7" providerId="Windows Live" clId="Web-{20FCB487-9500-4B57-9D61-9CD70B35CB72}" dt="2022-03-28T07:16:46.794" v="474" actId="14100"/>
          <ac:spMkLst>
            <pc:docMk/>
            <pc:sldMk cId="1396956774" sldId="302"/>
            <ac:spMk id="37893" creationId="{C9AD9611-3176-410E-848B-86A920564504}"/>
          </ac:spMkLst>
        </pc:spChg>
      </pc:sldChg>
      <pc:sldChg chg="del">
        <pc:chgData name="pc chen" userId="e30d3c842680a2f7" providerId="Windows Live" clId="Web-{20FCB487-9500-4B57-9D61-9CD70B35CB72}" dt="2022-03-28T06:58:29.455" v="353"/>
        <pc:sldMkLst>
          <pc:docMk/>
          <pc:sldMk cId="3069932798" sldId="303"/>
        </pc:sldMkLst>
      </pc:sldChg>
      <pc:sldChg chg="addSp delSp modSp del mod modClrScheme chgLayout">
        <pc:chgData name="pc chen" userId="e30d3c842680a2f7" providerId="Windows Live" clId="Web-{20FCB487-9500-4B57-9D61-9CD70B35CB72}" dt="2022-03-28T06:58:33.939" v="354"/>
        <pc:sldMkLst>
          <pc:docMk/>
          <pc:sldMk cId="3661894993" sldId="304"/>
        </pc:sldMkLst>
        <pc:spChg chg="add del mod ord">
          <ac:chgData name="pc chen" userId="e30d3c842680a2f7" providerId="Windows Live" clId="Web-{20FCB487-9500-4B57-9D61-9CD70B35CB72}" dt="2022-03-28T06:48:49.084" v="253"/>
          <ac:spMkLst>
            <pc:docMk/>
            <pc:sldMk cId="3661894993" sldId="304"/>
            <ac:spMk id="2" creationId="{D30B7B4A-703F-72E5-6588-02EEE56C847E}"/>
          </ac:spMkLst>
        </pc:spChg>
        <pc:spChg chg="add del mod ord">
          <ac:chgData name="pc chen" userId="e30d3c842680a2f7" providerId="Windows Live" clId="Web-{20FCB487-9500-4B57-9D61-9CD70B35CB72}" dt="2022-03-28T06:48:49.084" v="253"/>
          <ac:spMkLst>
            <pc:docMk/>
            <pc:sldMk cId="3661894993" sldId="304"/>
            <ac:spMk id="3" creationId="{ACF9BA51-AB68-962D-11DD-C6A603AAE29D}"/>
          </ac:spMkLst>
        </pc:spChg>
        <pc:spChg chg="mod">
          <ac:chgData name="pc chen" userId="e30d3c842680a2f7" providerId="Windows Live" clId="Web-{20FCB487-9500-4B57-9D61-9CD70B35CB72}" dt="2022-03-28T06:49:26.505" v="259" actId="20577"/>
          <ac:spMkLst>
            <pc:docMk/>
            <pc:sldMk cId="3661894993" sldId="304"/>
            <ac:spMk id="45060" creationId="{437233D5-3A49-4730-B135-2BDE941D9067}"/>
          </ac:spMkLst>
        </pc:spChg>
        <pc:spChg chg="mod">
          <ac:chgData name="pc chen" userId="e30d3c842680a2f7" providerId="Windows Live" clId="Web-{20FCB487-9500-4B57-9D61-9CD70B35CB72}" dt="2022-03-28T06:48:58.552" v="254" actId="20577"/>
          <ac:spMkLst>
            <pc:docMk/>
            <pc:sldMk cId="3661894993" sldId="304"/>
            <ac:spMk id="45061" creationId="{E0668A69-B5FD-45F4-86E4-593ABFA66DE0}"/>
          </ac:spMkLst>
        </pc:spChg>
      </pc:sldChg>
      <pc:sldChg chg="mod setBg">
        <pc:chgData name="pc chen" userId="e30d3c842680a2f7" providerId="Windows Live" clId="Web-{20FCB487-9500-4B57-9D61-9CD70B35CB72}" dt="2022-03-28T07:21:31.480" v="497"/>
        <pc:sldMkLst>
          <pc:docMk/>
          <pc:sldMk cId="2924123152" sldId="306"/>
        </pc:sldMkLst>
      </pc:sldChg>
      <pc:sldChg chg="modSp">
        <pc:chgData name="pc chen" userId="e30d3c842680a2f7" providerId="Windows Live" clId="Web-{20FCB487-9500-4B57-9D61-9CD70B35CB72}" dt="2022-03-28T07:15:07.295" v="460" actId="1076"/>
        <pc:sldMkLst>
          <pc:docMk/>
          <pc:sldMk cId="557378593" sldId="311"/>
        </pc:sldMkLst>
        <pc:spChg chg="mod">
          <ac:chgData name="pc chen" userId="e30d3c842680a2f7" providerId="Windows Live" clId="Web-{20FCB487-9500-4B57-9D61-9CD70B35CB72}" dt="2022-03-28T07:15:07.295" v="460" actId="1076"/>
          <ac:spMkLst>
            <pc:docMk/>
            <pc:sldMk cId="557378593" sldId="311"/>
            <ac:spMk id="15365" creationId="{200E46EC-379E-40BF-99A6-CFF814582A77}"/>
          </ac:spMkLst>
        </pc:spChg>
      </pc:sldChg>
      <pc:sldChg chg="modSp">
        <pc:chgData name="pc chen" userId="e30d3c842680a2f7" providerId="Windows Live" clId="Web-{20FCB487-9500-4B57-9D61-9CD70B35CB72}" dt="2022-03-28T07:27:01.134" v="519" actId="20577"/>
        <pc:sldMkLst>
          <pc:docMk/>
          <pc:sldMk cId="325357766" sldId="329"/>
        </pc:sldMkLst>
        <pc:spChg chg="mod">
          <ac:chgData name="pc chen" userId="e30d3c842680a2f7" providerId="Windows Live" clId="Web-{20FCB487-9500-4B57-9D61-9CD70B35CB72}" dt="2022-03-28T07:26:47.696" v="518"/>
          <ac:spMkLst>
            <pc:docMk/>
            <pc:sldMk cId="325357766" sldId="329"/>
            <ac:spMk id="2" creationId="{CE818C61-B8BC-2B9E-C2D3-6924375F7116}"/>
          </ac:spMkLst>
        </pc:spChg>
        <pc:spChg chg="mod">
          <ac:chgData name="pc chen" userId="e30d3c842680a2f7" providerId="Windows Live" clId="Web-{20FCB487-9500-4B57-9D61-9CD70B35CB72}" dt="2022-03-28T07:27:01.134" v="519" actId="20577"/>
          <ac:spMkLst>
            <pc:docMk/>
            <pc:sldMk cId="325357766" sldId="329"/>
            <ac:spMk id="3" creationId="{09E922F8-D0D0-6349-2031-209D044304D5}"/>
          </ac:spMkLst>
        </pc:spChg>
      </pc:sldChg>
      <pc:sldChg chg="modSp">
        <pc:chgData name="pc chen" userId="e30d3c842680a2f7" providerId="Windows Live" clId="Web-{20FCB487-9500-4B57-9D61-9CD70B35CB72}" dt="2022-03-28T07:02:11.031" v="359" actId="20577"/>
        <pc:sldMkLst>
          <pc:docMk/>
          <pc:sldMk cId="1742613143" sldId="330"/>
        </pc:sldMkLst>
        <pc:spChg chg="mod">
          <ac:chgData name="pc chen" userId="e30d3c842680a2f7" providerId="Windows Live" clId="Web-{20FCB487-9500-4B57-9D61-9CD70B35CB72}" dt="2022-03-28T07:02:11.031" v="359" actId="20577"/>
          <ac:spMkLst>
            <pc:docMk/>
            <pc:sldMk cId="1742613143" sldId="330"/>
            <ac:spMk id="2" creationId="{6C23F6A1-421D-AE40-7590-1645022CC30B}"/>
          </ac:spMkLst>
        </pc:spChg>
      </pc:sldChg>
      <pc:sldChg chg="modSp">
        <pc:chgData name="pc chen" userId="e30d3c842680a2f7" providerId="Windows Live" clId="Web-{20FCB487-9500-4B57-9D61-9CD70B35CB72}" dt="2022-03-28T07:26:17.618" v="514" actId="20577"/>
        <pc:sldMkLst>
          <pc:docMk/>
          <pc:sldMk cId="1684006029" sldId="331"/>
        </pc:sldMkLst>
        <pc:spChg chg="mod">
          <ac:chgData name="pc chen" userId="e30d3c842680a2f7" providerId="Windows Live" clId="Web-{20FCB487-9500-4B57-9D61-9CD70B35CB72}" dt="2022-03-28T07:25:47.697" v="511"/>
          <ac:spMkLst>
            <pc:docMk/>
            <pc:sldMk cId="1684006029" sldId="331"/>
            <ac:spMk id="2" creationId="{D38DA490-3FED-8133-DF89-BD7A045809DC}"/>
          </ac:spMkLst>
        </pc:spChg>
        <pc:spChg chg="mod">
          <ac:chgData name="pc chen" userId="e30d3c842680a2f7" providerId="Windows Live" clId="Web-{20FCB487-9500-4B57-9D61-9CD70B35CB72}" dt="2022-03-28T07:26:17.618" v="514" actId="20577"/>
          <ac:spMkLst>
            <pc:docMk/>
            <pc:sldMk cId="1684006029" sldId="331"/>
            <ac:spMk id="3" creationId="{708C8FA0-A572-8506-AF0E-E6ED47C4E04E}"/>
          </ac:spMkLst>
        </pc:spChg>
      </pc:sldChg>
      <pc:sldChg chg="modSp">
        <pc:chgData name="pc chen" userId="e30d3c842680a2f7" providerId="Windows Live" clId="Web-{20FCB487-9500-4B57-9D61-9CD70B35CB72}" dt="2022-03-28T07:02:51.609" v="362" actId="20577"/>
        <pc:sldMkLst>
          <pc:docMk/>
          <pc:sldMk cId="597616326" sldId="332"/>
        </pc:sldMkLst>
        <pc:spChg chg="mod">
          <ac:chgData name="pc chen" userId="e30d3c842680a2f7" providerId="Windows Live" clId="Web-{20FCB487-9500-4B57-9D61-9CD70B35CB72}" dt="2022-03-28T07:02:51.609" v="362" actId="20577"/>
          <ac:spMkLst>
            <pc:docMk/>
            <pc:sldMk cId="597616326" sldId="332"/>
            <ac:spMk id="2" creationId="{F08357D4-BB56-379D-F3D0-8A386E9A01F8}"/>
          </ac:spMkLst>
        </pc:spChg>
      </pc:sldChg>
      <pc:sldChg chg="modSp ord">
        <pc:chgData name="pc chen" userId="e30d3c842680a2f7" providerId="Windows Live" clId="Web-{20FCB487-9500-4B57-9D61-9CD70B35CB72}" dt="2022-03-28T06:17:12.159" v="149" actId="14100"/>
        <pc:sldMkLst>
          <pc:docMk/>
          <pc:sldMk cId="1830098646" sldId="335"/>
        </pc:sldMkLst>
        <pc:spChg chg="mod">
          <ac:chgData name="pc chen" userId="e30d3c842680a2f7" providerId="Windows Live" clId="Web-{20FCB487-9500-4B57-9D61-9CD70B35CB72}" dt="2022-03-28T06:17:12.159" v="149" actId="14100"/>
          <ac:spMkLst>
            <pc:docMk/>
            <pc:sldMk cId="1830098646" sldId="335"/>
            <ac:spMk id="2" creationId="{C125EE55-D70E-F306-B161-52D9A943F5F4}"/>
          </ac:spMkLst>
        </pc:spChg>
        <pc:spChg chg="mod">
          <ac:chgData name="pc chen" userId="e30d3c842680a2f7" providerId="Windows Live" clId="Web-{20FCB487-9500-4B57-9D61-9CD70B35CB72}" dt="2022-03-28T06:05:56.227" v="106" actId="20577"/>
          <ac:spMkLst>
            <pc:docMk/>
            <pc:sldMk cId="1830098646" sldId="335"/>
            <ac:spMk id="3" creationId="{5E03DB60-F5D9-AE8C-372A-894263519C29}"/>
          </ac:spMkLst>
        </pc:spChg>
      </pc:sldChg>
      <pc:sldChg chg="modSp">
        <pc:chgData name="pc chen" userId="e30d3c842680a2f7" providerId="Windows Live" clId="Web-{20FCB487-9500-4B57-9D61-9CD70B35CB72}" dt="2022-03-28T06:22:37.220" v="200" actId="20577"/>
        <pc:sldMkLst>
          <pc:docMk/>
          <pc:sldMk cId="3252646564" sldId="337"/>
        </pc:sldMkLst>
        <pc:spChg chg="mod">
          <ac:chgData name="pc chen" userId="e30d3c842680a2f7" providerId="Windows Live" clId="Web-{20FCB487-9500-4B57-9D61-9CD70B35CB72}" dt="2022-03-28T06:22:37.220" v="200" actId="20577"/>
          <ac:spMkLst>
            <pc:docMk/>
            <pc:sldMk cId="3252646564" sldId="337"/>
            <ac:spMk id="3" creationId="{FC1A212E-A5C3-404F-9DC8-92F119487502}"/>
          </ac:spMkLst>
        </pc:spChg>
      </pc:sldChg>
      <pc:sldChg chg="ord">
        <pc:chgData name="pc chen" userId="e30d3c842680a2f7" providerId="Windows Live" clId="Web-{20FCB487-9500-4B57-9D61-9CD70B35CB72}" dt="2022-03-28T06:06:54.976" v="108"/>
        <pc:sldMkLst>
          <pc:docMk/>
          <pc:sldMk cId="3389027407" sldId="338"/>
        </pc:sldMkLst>
      </pc:sldChg>
      <pc:sldChg chg="modSp ord">
        <pc:chgData name="pc chen" userId="e30d3c842680a2f7" providerId="Windows Live" clId="Web-{20FCB487-9500-4B57-9D61-9CD70B35CB72}" dt="2022-03-28T06:02:16.244" v="54"/>
        <pc:sldMkLst>
          <pc:docMk/>
          <pc:sldMk cId="1633570863" sldId="339"/>
        </pc:sldMkLst>
        <pc:spChg chg="mod">
          <ac:chgData name="pc chen" userId="e30d3c842680a2f7" providerId="Windows Live" clId="Web-{20FCB487-9500-4B57-9D61-9CD70B35CB72}" dt="2022-03-28T05:59:46.490" v="53" actId="20577"/>
          <ac:spMkLst>
            <pc:docMk/>
            <pc:sldMk cId="1633570863" sldId="339"/>
            <ac:spMk id="3" creationId="{422EEA0C-75EC-4E67-B161-1619C901E0C1}"/>
          </ac:spMkLst>
        </pc:spChg>
      </pc:sldChg>
      <pc:sldChg chg="del">
        <pc:chgData name="pc chen" userId="e30d3c842680a2f7" providerId="Windows Live" clId="Web-{20FCB487-9500-4B57-9D61-9CD70B35CB72}" dt="2022-03-28T06:11:30.521" v="136"/>
        <pc:sldMkLst>
          <pc:docMk/>
          <pc:sldMk cId="474948427" sldId="340"/>
        </pc:sldMkLst>
      </pc:sldChg>
      <pc:sldChg chg="ord">
        <pc:chgData name="pc chen" userId="e30d3c842680a2f7" providerId="Windows Live" clId="Web-{20FCB487-9500-4B57-9D61-9CD70B35CB72}" dt="2022-03-28T07:36:47.458" v="556"/>
        <pc:sldMkLst>
          <pc:docMk/>
          <pc:sldMk cId="2621347740" sldId="341"/>
        </pc:sldMkLst>
      </pc:sldChg>
      <pc:sldChg chg="ord">
        <pc:chgData name="pc chen" userId="e30d3c842680a2f7" providerId="Windows Live" clId="Web-{20FCB487-9500-4B57-9D61-9CD70B35CB72}" dt="2022-03-28T06:12:15.943" v="138"/>
        <pc:sldMkLst>
          <pc:docMk/>
          <pc:sldMk cId="1833347838" sldId="342"/>
        </pc:sldMkLst>
      </pc:sldChg>
      <pc:sldChg chg="del">
        <pc:chgData name="pc chen" userId="e30d3c842680a2f7" providerId="Windows Live" clId="Web-{20FCB487-9500-4B57-9D61-9CD70B35CB72}" dt="2022-03-28T06:13:51.395" v="139"/>
        <pc:sldMkLst>
          <pc:docMk/>
          <pc:sldMk cId="1247423193" sldId="344"/>
        </pc:sldMkLst>
      </pc:sldChg>
      <pc:sldChg chg="del">
        <pc:chgData name="pc chen" userId="e30d3c842680a2f7" providerId="Windows Live" clId="Web-{20FCB487-9500-4B57-9D61-9CD70B35CB72}" dt="2022-03-28T06:48:08.365" v="251"/>
        <pc:sldMkLst>
          <pc:docMk/>
          <pc:sldMk cId="524472284" sldId="345"/>
        </pc:sldMkLst>
      </pc:sldChg>
      <pc:sldChg chg="modSp">
        <pc:chgData name="pc chen" userId="e30d3c842680a2f7" providerId="Windows Live" clId="Web-{20FCB487-9500-4B57-9D61-9CD70B35CB72}" dt="2022-03-28T06:47:58.912" v="250"/>
        <pc:sldMkLst>
          <pc:docMk/>
          <pc:sldMk cId="1692035529" sldId="346"/>
        </pc:sldMkLst>
        <pc:graphicFrameChg chg="modGraphic">
          <ac:chgData name="pc chen" userId="e30d3c842680a2f7" providerId="Windows Live" clId="Web-{20FCB487-9500-4B57-9D61-9CD70B35CB72}" dt="2022-03-28T06:47:58.912" v="250"/>
          <ac:graphicFrameMkLst>
            <pc:docMk/>
            <pc:sldMk cId="1692035529" sldId="346"/>
            <ac:graphicFrameMk id="43" creationId="{08EC2328-BFA6-F615-415E-31075B754B25}"/>
          </ac:graphicFrameMkLst>
        </pc:graphicFrameChg>
      </pc:sldChg>
      <pc:sldChg chg="modSp add ord">
        <pc:chgData name="pc chen" userId="e30d3c842680a2f7" providerId="Windows Live" clId="Web-{20FCB487-9500-4B57-9D61-9CD70B35CB72}" dt="2022-03-28T07:11:36.074" v="438" actId="20577"/>
        <pc:sldMkLst>
          <pc:docMk/>
          <pc:sldMk cId="1251616577" sldId="347"/>
        </pc:sldMkLst>
        <pc:spChg chg="mod">
          <ac:chgData name="pc chen" userId="e30d3c842680a2f7" providerId="Windows Live" clId="Web-{20FCB487-9500-4B57-9D61-9CD70B35CB72}" dt="2022-03-28T07:11:36.074" v="438" actId="20577"/>
          <ac:spMkLst>
            <pc:docMk/>
            <pc:sldMk cId="1251616577" sldId="347"/>
            <ac:spMk id="3" creationId="{07C9D566-55FB-54B6-6C70-CA59C2611927}"/>
          </ac:spMkLst>
        </pc:spChg>
      </pc:sldChg>
      <pc:sldChg chg="add">
        <pc:chgData name="pc chen" userId="e30d3c842680a2f7" providerId="Windows Live" clId="Web-{20FCB487-9500-4B57-9D61-9CD70B35CB72}" dt="2022-03-28T06:14:03.317" v="140"/>
        <pc:sldMkLst>
          <pc:docMk/>
          <pc:sldMk cId="3715561352" sldId="348"/>
        </pc:sldMkLst>
      </pc:sldChg>
      <pc:sldChg chg="add replId">
        <pc:chgData name="pc chen" userId="e30d3c842680a2f7" providerId="Windows Live" clId="Web-{20FCB487-9500-4B57-9D61-9CD70B35CB72}" dt="2022-03-28T06:26:09.577" v="202"/>
        <pc:sldMkLst>
          <pc:docMk/>
          <pc:sldMk cId="2690954332" sldId="349"/>
        </pc:sldMkLst>
      </pc:sldChg>
      <pc:sldChg chg="addSp delSp modSp new mod modClrScheme chgLayout">
        <pc:chgData name="pc chen" userId="e30d3c842680a2f7" providerId="Windows Live" clId="Web-{20FCB487-9500-4B57-9D61-9CD70B35CB72}" dt="2022-03-28T06:57:57.502" v="352" actId="20577"/>
        <pc:sldMkLst>
          <pc:docMk/>
          <pc:sldMk cId="3280740946" sldId="350"/>
        </pc:sldMkLst>
        <pc:spChg chg="add mod">
          <ac:chgData name="pc chen" userId="e30d3c842680a2f7" providerId="Windows Live" clId="Web-{20FCB487-9500-4B57-9D61-9CD70B35CB72}" dt="2022-03-28T06:51:34.473" v="283" actId="20577"/>
          <ac:spMkLst>
            <pc:docMk/>
            <pc:sldMk cId="3280740946" sldId="350"/>
            <ac:spMk id="2" creationId="{5D6AA35F-2C56-2C66-7FB4-C6A77035276B}"/>
          </ac:spMkLst>
        </pc:spChg>
        <pc:spChg chg="add mod">
          <ac:chgData name="pc chen" userId="e30d3c842680a2f7" providerId="Windows Live" clId="Web-{20FCB487-9500-4B57-9D61-9CD70B35CB72}" dt="2022-03-28T06:57:57.502" v="352" actId="20577"/>
          <ac:spMkLst>
            <pc:docMk/>
            <pc:sldMk cId="3280740946" sldId="350"/>
            <ac:spMk id="3" creationId="{3EA6B457-E107-B576-A2FF-A87C432B9E4F}"/>
          </ac:spMkLst>
        </pc:spChg>
        <pc:spChg chg="add del mod">
          <ac:chgData name="pc chen" userId="e30d3c842680a2f7" providerId="Windows Live" clId="Web-{20FCB487-9500-4B57-9D61-9CD70B35CB72}" dt="2022-03-28T06:56:55.564" v="328"/>
          <ac:spMkLst>
            <pc:docMk/>
            <pc:sldMk cId="3280740946" sldId="350"/>
            <ac:spMk id="6" creationId="{594E10B1-65AC-FC40-D9CF-BB63B3E9490D}"/>
          </ac:spMkLst>
        </pc:spChg>
        <pc:graphicFrameChg chg="add del mod">
          <ac:chgData name="pc chen" userId="e30d3c842680a2f7" providerId="Windows Live" clId="Web-{20FCB487-9500-4B57-9D61-9CD70B35CB72}" dt="2022-03-28T06:56:55.564" v="329"/>
          <ac:graphicFrameMkLst>
            <pc:docMk/>
            <pc:sldMk cId="3280740946" sldId="350"/>
            <ac:graphicFrameMk id="5" creationId="{7F406362-F655-24F1-4E44-E742EBA4A9F1}"/>
          </ac:graphicFrameMkLst>
        </pc:graphicFrameChg>
      </pc:sldChg>
      <pc:sldChg chg="modSp add">
        <pc:chgData name="pc chen" userId="e30d3c842680a2f7" providerId="Windows Live" clId="Web-{20FCB487-9500-4B57-9D61-9CD70B35CB72}" dt="2022-03-28T07:23:18.385" v="507" actId="14100"/>
        <pc:sldMkLst>
          <pc:docMk/>
          <pc:sldMk cId="1237100829" sldId="351"/>
        </pc:sldMkLst>
        <pc:picChg chg="mod">
          <ac:chgData name="pc chen" userId="e30d3c842680a2f7" providerId="Windows Live" clId="Web-{20FCB487-9500-4B57-9D61-9CD70B35CB72}" dt="2022-03-28T07:23:18.385" v="507" actId="14100"/>
          <ac:picMkLst>
            <pc:docMk/>
            <pc:sldMk cId="1237100829" sldId="351"/>
            <ac:picMk id="4" creationId="{867E3ACD-0444-4311-815A-27815013BB59}"/>
          </ac:picMkLst>
        </pc:picChg>
      </pc:sldChg>
    </pc:docChg>
  </pc:docChgLst>
  <pc:docChgLst>
    <pc:chgData name="pc chen" userId="e30d3c842680a2f7" providerId="Windows Live" clId="Web-{B60F6666-0B10-472F-94BC-B21992709DD7}"/>
    <pc:docChg chg="addSld modSld">
      <pc:chgData name="pc chen" userId="e30d3c842680a2f7" providerId="Windows Live" clId="Web-{B60F6666-0B10-472F-94BC-B21992709DD7}" dt="2022-03-09T03:27:34.526" v="14" actId="14100"/>
      <pc:docMkLst>
        <pc:docMk/>
      </pc:docMkLst>
      <pc:sldChg chg="addSp delSp modSp new mod setBg modClrScheme chgLayout">
        <pc:chgData name="pc chen" userId="e30d3c842680a2f7" providerId="Windows Live" clId="Web-{B60F6666-0B10-472F-94BC-B21992709DD7}" dt="2022-03-09T03:27:34.526" v="14" actId="14100"/>
        <pc:sldMkLst>
          <pc:docMk/>
          <pc:sldMk cId="3157311463" sldId="282"/>
        </pc:sldMkLst>
        <pc:spChg chg="del">
          <ac:chgData name="pc chen" userId="e30d3c842680a2f7" providerId="Windows Live" clId="Web-{B60F6666-0B10-472F-94BC-B21992709DD7}" dt="2022-03-09T03:26:27.135" v="3"/>
          <ac:spMkLst>
            <pc:docMk/>
            <pc:sldMk cId="3157311463" sldId="282"/>
            <ac:spMk id="2" creationId="{39DE3604-A993-4823-9849-3C86BAE1A69B}"/>
          </ac:spMkLst>
        </pc:spChg>
        <pc:spChg chg="mod ord">
          <ac:chgData name="pc chen" userId="e30d3c842680a2f7" providerId="Windows Live" clId="Web-{B60F6666-0B10-472F-94BC-B21992709DD7}" dt="2022-03-09T03:27:34.526" v="14" actId="14100"/>
          <ac:spMkLst>
            <pc:docMk/>
            <pc:sldMk cId="3157311463" sldId="282"/>
            <ac:spMk id="3" creationId="{93E2D845-B241-4680-84D9-F54DA8909FCE}"/>
          </ac:spMkLst>
        </pc:spChg>
        <pc:spChg chg="add del">
          <ac:chgData name="pc chen" userId="e30d3c842680a2f7" providerId="Windows Live" clId="Web-{B60F6666-0B10-472F-94BC-B21992709DD7}" dt="2022-03-09T03:26:49.713" v="6"/>
          <ac:spMkLst>
            <pc:docMk/>
            <pc:sldMk cId="3157311463" sldId="282"/>
            <ac:spMk id="8" creationId="{07DA8E10-8D20-4557-A01C-BE57BA680933}"/>
          </ac:spMkLst>
        </pc:spChg>
        <pc:spChg chg="add del">
          <ac:chgData name="pc chen" userId="e30d3c842680a2f7" providerId="Windows Live" clId="Web-{B60F6666-0B10-472F-94BC-B21992709DD7}" dt="2022-03-09T03:26:49.713" v="6"/>
          <ac:spMkLst>
            <pc:docMk/>
            <pc:sldMk cId="3157311463" sldId="282"/>
            <ac:spMk id="10" creationId="{A12898A6-467D-4DE5-8382-B8C194339C53}"/>
          </ac:spMkLst>
        </pc:spChg>
        <pc:spChg chg="add del">
          <ac:chgData name="pc chen" userId="e30d3c842680a2f7" providerId="Windows Live" clId="Web-{B60F6666-0B10-472F-94BC-B21992709DD7}" dt="2022-03-09T03:26:49.713" v="6"/>
          <ac:spMkLst>
            <pc:docMk/>
            <pc:sldMk cId="3157311463" sldId="282"/>
            <ac:spMk id="12" creationId="{A009E310-C7C2-4F23-B466-4417C8ED3B99}"/>
          </ac:spMkLst>
        </pc:spChg>
        <pc:spChg chg="add del">
          <ac:chgData name="pc chen" userId="e30d3c842680a2f7" providerId="Windows Live" clId="Web-{B60F6666-0B10-472F-94BC-B21992709DD7}" dt="2022-03-09T03:26:49.713" v="6"/>
          <ac:spMkLst>
            <pc:docMk/>
            <pc:sldMk cId="3157311463" sldId="282"/>
            <ac:spMk id="14" creationId="{700D9C7C-2C5D-4FFF-83DE-742A88A9641C}"/>
          </ac:spMkLst>
        </pc:spChg>
        <pc:spChg chg="add del">
          <ac:chgData name="pc chen" userId="e30d3c842680a2f7" providerId="Windows Live" clId="Web-{B60F6666-0B10-472F-94BC-B21992709DD7}" dt="2022-03-09T03:26:49.713" v="6"/>
          <ac:spMkLst>
            <pc:docMk/>
            <pc:sldMk cId="3157311463" sldId="282"/>
            <ac:spMk id="16" creationId="{A4C31FF5-F97E-4082-BFC5-A880DB9F3F00}"/>
          </ac:spMkLst>
        </pc:spChg>
        <pc:spChg chg="add del">
          <ac:chgData name="pc chen" userId="e30d3c842680a2f7" providerId="Windows Live" clId="Web-{B60F6666-0B10-472F-94BC-B21992709DD7}" dt="2022-03-09T03:26:49.713" v="6"/>
          <ac:spMkLst>
            <pc:docMk/>
            <pc:sldMk cId="3157311463" sldId="282"/>
            <ac:spMk id="18" creationId="{6015B4CE-42DE-4E9B-B800-B5B8142E6FCB}"/>
          </ac:spMkLst>
        </pc:spChg>
        <pc:spChg chg="add">
          <ac:chgData name="pc chen" userId="e30d3c842680a2f7" providerId="Windows Live" clId="Web-{B60F6666-0B10-472F-94BC-B21992709DD7}" dt="2022-03-09T03:26:49.729" v="7"/>
          <ac:spMkLst>
            <pc:docMk/>
            <pc:sldMk cId="3157311463" sldId="282"/>
            <ac:spMk id="21" creationId="{07DA8E10-8D20-4557-A01C-BE57BA680933}"/>
          </ac:spMkLst>
        </pc:spChg>
        <pc:spChg chg="add">
          <ac:chgData name="pc chen" userId="e30d3c842680a2f7" providerId="Windows Live" clId="Web-{B60F6666-0B10-472F-94BC-B21992709DD7}" dt="2022-03-09T03:26:49.729" v="7"/>
          <ac:spMkLst>
            <pc:docMk/>
            <pc:sldMk cId="3157311463" sldId="282"/>
            <ac:spMk id="22" creationId="{A12898A6-467D-4DE5-8382-B8C194339C53}"/>
          </ac:spMkLst>
        </pc:spChg>
        <pc:spChg chg="add">
          <ac:chgData name="pc chen" userId="e30d3c842680a2f7" providerId="Windows Live" clId="Web-{B60F6666-0B10-472F-94BC-B21992709DD7}" dt="2022-03-09T03:26:49.729" v="7"/>
          <ac:spMkLst>
            <pc:docMk/>
            <pc:sldMk cId="3157311463" sldId="282"/>
            <ac:spMk id="23" creationId="{3E25BDA2-3F4D-4B38-90E7-989465ECDDCF}"/>
          </ac:spMkLst>
        </pc:spChg>
        <pc:spChg chg="add">
          <ac:chgData name="pc chen" userId="e30d3c842680a2f7" providerId="Windows Live" clId="Web-{B60F6666-0B10-472F-94BC-B21992709DD7}" dt="2022-03-09T03:26:49.729" v="7"/>
          <ac:spMkLst>
            <pc:docMk/>
            <pc:sldMk cId="3157311463" sldId="282"/>
            <ac:spMk id="24" creationId="{F65EEA05-AD42-442F-B6C6-CB9FC289426E}"/>
          </ac:spMkLst>
        </pc:spChg>
        <pc:spChg chg="add">
          <ac:chgData name="pc chen" userId="e30d3c842680a2f7" providerId="Windows Live" clId="Web-{B60F6666-0B10-472F-94BC-B21992709DD7}" dt="2022-03-09T03:26:49.729" v="7"/>
          <ac:spMkLst>
            <pc:docMk/>
            <pc:sldMk cId="3157311463" sldId="282"/>
            <ac:spMk id="25" creationId="{BC96869A-A70D-42F7-876F-605CB1718F20}"/>
          </ac:spMkLst>
        </pc:spChg>
        <pc:spChg chg="add">
          <ac:chgData name="pc chen" userId="e30d3c842680a2f7" providerId="Windows Live" clId="Web-{B60F6666-0B10-472F-94BC-B21992709DD7}" dt="2022-03-09T03:26:49.729" v="7"/>
          <ac:spMkLst>
            <pc:docMk/>
            <pc:sldMk cId="3157311463" sldId="282"/>
            <ac:spMk id="26" creationId="{6CD407CC-EF5C-486F-9A14-7F681F986D17}"/>
          </ac:spMkLst>
        </pc:spChg>
        <pc:cxnChg chg="add">
          <ac:chgData name="pc chen" userId="e30d3c842680a2f7" providerId="Windows Live" clId="Web-{B60F6666-0B10-472F-94BC-B21992709DD7}" dt="2022-03-09T03:26:49.729" v="7"/>
          <ac:cxnSpMkLst>
            <pc:docMk/>
            <pc:sldMk cId="3157311463" sldId="282"/>
            <ac:cxnSpMk id="20" creationId="{0DD76B5F-5BAA-48C6-9065-9AEF15D30B4E}"/>
          </ac:cxnSpMkLst>
        </pc:cxnChg>
      </pc:sldChg>
    </pc:docChg>
  </pc:docChgLst>
  <pc:docChgLst>
    <pc:chgData name="pc chen" userId="e30d3c842680a2f7" providerId="Windows Live" clId="Web-{D19A579E-141E-4B3A-B5AB-F9F115179869}"/>
    <pc:docChg chg="addSld delSld modSld sldOrd">
      <pc:chgData name="pc chen" userId="e30d3c842680a2f7" providerId="Windows Live" clId="Web-{D19A579E-141E-4B3A-B5AB-F9F115179869}" dt="2022-04-01T04:45:09.345" v="276"/>
      <pc:docMkLst>
        <pc:docMk/>
      </pc:docMkLst>
      <pc:sldChg chg="addSp modSp">
        <pc:chgData name="pc chen" userId="e30d3c842680a2f7" providerId="Windows Live" clId="Web-{D19A579E-141E-4B3A-B5AB-F9F115179869}" dt="2022-04-01T04:41:46.664" v="270"/>
        <pc:sldMkLst>
          <pc:docMk/>
          <pc:sldMk cId="1807059309" sldId="263"/>
        </pc:sldMkLst>
        <pc:spChg chg="add mod">
          <ac:chgData name="pc chen" userId="e30d3c842680a2f7" providerId="Windows Live" clId="Web-{D19A579E-141E-4B3A-B5AB-F9F115179869}" dt="2022-04-01T04:41:46.664" v="270"/>
          <ac:spMkLst>
            <pc:docMk/>
            <pc:sldMk cId="1807059309" sldId="263"/>
            <ac:spMk id="3" creationId="{C54B27A8-ABDA-04DF-DFF4-B58A7469BA5C}"/>
          </ac:spMkLst>
        </pc:spChg>
      </pc:sldChg>
      <pc:sldChg chg="modSp">
        <pc:chgData name="pc chen" userId="e30d3c842680a2f7" providerId="Windows Live" clId="Web-{D19A579E-141E-4B3A-B5AB-F9F115179869}" dt="2022-03-31T13:40:41.352" v="201" actId="20577"/>
        <pc:sldMkLst>
          <pc:docMk/>
          <pc:sldMk cId="3188200762" sldId="278"/>
        </pc:sldMkLst>
        <pc:spChg chg="mod">
          <ac:chgData name="pc chen" userId="e30d3c842680a2f7" providerId="Windows Live" clId="Web-{D19A579E-141E-4B3A-B5AB-F9F115179869}" dt="2022-03-31T13:40:41.352" v="201" actId="20577"/>
          <ac:spMkLst>
            <pc:docMk/>
            <pc:sldMk cId="3188200762" sldId="278"/>
            <ac:spMk id="3" creationId="{4FCE42AB-51E5-45D7-A7B4-F5655BECBF85}"/>
          </ac:spMkLst>
        </pc:spChg>
      </pc:sldChg>
      <pc:sldChg chg="ord">
        <pc:chgData name="pc chen" userId="e30d3c842680a2f7" providerId="Windows Live" clId="Web-{D19A579E-141E-4B3A-B5AB-F9F115179869}" dt="2022-04-01T04:36:45.324" v="203"/>
        <pc:sldMkLst>
          <pc:docMk/>
          <pc:sldMk cId="532777445" sldId="281"/>
        </pc:sldMkLst>
      </pc:sldChg>
      <pc:sldChg chg="ord">
        <pc:chgData name="pc chen" userId="e30d3c842680a2f7" providerId="Windows Live" clId="Web-{D19A579E-141E-4B3A-B5AB-F9F115179869}" dt="2022-04-01T04:45:09.345" v="276"/>
        <pc:sldMkLst>
          <pc:docMk/>
          <pc:sldMk cId="1667242365" sldId="336"/>
        </pc:sldMkLst>
      </pc:sldChg>
      <pc:sldChg chg="modSp">
        <pc:chgData name="pc chen" userId="e30d3c842680a2f7" providerId="Windows Live" clId="Web-{D19A579E-141E-4B3A-B5AB-F9F115179869}" dt="2022-04-01T04:44:36.828" v="275" actId="20577"/>
        <pc:sldMkLst>
          <pc:docMk/>
          <pc:sldMk cId="1251616577" sldId="347"/>
        </pc:sldMkLst>
        <pc:spChg chg="mod">
          <ac:chgData name="pc chen" userId="e30d3c842680a2f7" providerId="Windows Live" clId="Web-{D19A579E-141E-4B3A-B5AB-F9F115179869}" dt="2022-04-01T04:44:36.828" v="275" actId="20577"/>
          <ac:spMkLst>
            <pc:docMk/>
            <pc:sldMk cId="1251616577" sldId="347"/>
            <ac:spMk id="3" creationId="{07C9D566-55FB-54B6-6C70-CA59C2611927}"/>
          </ac:spMkLst>
        </pc:spChg>
      </pc:sldChg>
      <pc:sldChg chg="new del">
        <pc:chgData name="pc chen" userId="e30d3c842680a2f7" providerId="Windows Live" clId="Web-{D19A579E-141E-4B3A-B5AB-F9F115179869}" dt="2022-03-31T13:26:56.888" v="39"/>
        <pc:sldMkLst>
          <pc:docMk/>
          <pc:sldMk cId="3305192217" sldId="370"/>
        </pc:sldMkLst>
      </pc:sldChg>
      <pc:sldChg chg="addSp delSp modSp new mod setBg">
        <pc:chgData name="pc chen" userId="e30d3c842680a2f7" providerId="Windows Live" clId="Web-{D19A579E-141E-4B3A-B5AB-F9F115179869}" dt="2022-03-31T13:12:05.535" v="5"/>
        <pc:sldMkLst>
          <pc:docMk/>
          <pc:sldMk cId="2831603959" sldId="371"/>
        </pc:sldMkLst>
        <pc:spChg chg="add del">
          <ac:chgData name="pc chen" userId="e30d3c842680a2f7" providerId="Windows Live" clId="Web-{D19A579E-141E-4B3A-B5AB-F9F115179869}" dt="2022-03-31T13:12:05.535" v="4"/>
          <ac:spMkLst>
            <pc:docMk/>
            <pc:sldMk cId="2831603959" sldId="371"/>
            <ac:spMk id="7" creationId="{48E0FBF5-F1B5-4711-AFDD-A39FF34BCA6E}"/>
          </ac:spMkLst>
        </pc:spChg>
        <pc:spChg chg="add del">
          <ac:chgData name="pc chen" userId="e30d3c842680a2f7" providerId="Windows Live" clId="Web-{D19A579E-141E-4B3A-B5AB-F9F115179869}" dt="2022-03-31T13:12:05.535" v="4"/>
          <ac:spMkLst>
            <pc:docMk/>
            <pc:sldMk cId="2831603959" sldId="371"/>
            <ac:spMk id="9" creationId="{048C101B-4757-46DF-AB0F-72AE1AD2DB88}"/>
          </ac:spMkLst>
        </pc:spChg>
        <pc:picChg chg="add mod">
          <ac:chgData name="pc chen" userId="e30d3c842680a2f7" providerId="Windows Live" clId="Web-{D19A579E-141E-4B3A-B5AB-F9F115179869}" dt="2022-03-31T13:12:05.535" v="5"/>
          <ac:picMkLst>
            <pc:docMk/>
            <pc:sldMk cId="2831603959" sldId="371"/>
            <ac:picMk id="2" creationId="{6C72A4EF-C975-7AD6-7694-D70673BB309A}"/>
          </ac:picMkLst>
        </pc:picChg>
      </pc:sldChg>
      <pc:sldChg chg="addSp modSp new mod setBg">
        <pc:chgData name="pc chen" userId="e30d3c842680a2f7" providerId="Windows Live" clId="Web-{D19A579E-141E-4B3A-B5AB-F9F115179869}" dt="2022-03-31T13:15:49.721" v="13" actId="14100"/>
        <pc:sldMkLst>
          <pc:docMk/>
          <pc:sldMk cId="2362451446" sldId="372"/>
        </pc:sldMkLst>
        <pc:picChg chg="add mod">
          <ac:chgData name="pc chen" userId="e30d3c842680a2f7" providerId="Windows Live" clId="Web-{D19A579E-141E-4B3A-B5AB-F9F115179869}" dt="2022-03-31T13:15:49.721" v="13" actId="14100"/>
          <ac:picMkLst>
            <pc:docMk/>
            <pc:sldMk cId="2362451446" sldId="372"/>
            <ac:picMk id="2" creationId="{E6D75995-FC4F-EF4B-3995-6DE0441472FA}"/>
          </ac:picMkLst>
        </pc:picChg>
      </pc:sldChg>
      <pc:sldChg chg="addSp modSp new mod setBg">
        <pc:chgData name="pc chen" userId="e30d3c842680a2f7" providerId="Windows Live" clId="Web-{D19A579E-141E-4B3A-B5AB-F9F115179869}" dt="2022-03-31T13:19:42.766" v="20"/>
        <pc:sldMkLst>
          <pc:docMk/>
          <pc:sldMk cId="112794350" sldId="373"/>
        </pc:sldMkLst>
        <pc:picChg chg="add mod">
          <ac:chgData name="pc chen" userId="e30d3c842680a2f7" providerId="Windows Live" clId="Web-{D19A579E-141E-4B3A-B5AB-F9F115179869}" dt="2022-03-31T13:19:42.766" v="20"/>
          <ac:picMkLst>
            <pc:docMk/>
            <pc:sldMk cId="112794350" sldId="373"/>
            <ac:picMk id="2" creationId="{4CEFC14F-58B5-D278-172E-EF9A4E925510}"/>
          </ac:picMkLst>
        </pc:picChg>
      </pc:sldChg>
      <pc:sldChg chg="new del">
        <pc:chgData name="pc chen" userId="e30d3c842680a2f7" providerId="Windows Live" clId="Web-{D19A579E-141E-4B3A-B5AB-F9F115179869}" dt="2022-03-31T13:18:57.517" v="15"/>
        <pc:sldMkLst>
          <pc:docMk/>
          <pc:sldMk cId="465704721" sldId="373"/>
        </pc:sldMkLst>
      </pc:sldChg>
      <pc:sldChg chg="addSp delSp modSp new mod setBg modClrScheme chgLayout">
        <pc:chgData name="pc chen" userId="e30d3c842680a2f7" providerId="Windows Live" clId="Web-{D19A579E-141E-4B3A-B5AB-F9F115179869}" dt="2022-03-31T13:24:11.139" v="38" actId="14100"/>
        <pc:sldMkLst>
          <pc:docMk/>
          <pc:sldMk cId="842494026" sldId="374"/>
        </pc:sldMkLst>
        <pc:spChg chg="del">
          <ac:chgData name="pc chen" userId="e30d3c842680a2f7" providerId="Windows Live" clId="Web-{D19A579E-141E-4B3A-B5AB-F9F115179869}" dt="2022-03-31T13:22:14.734" v="22"/>
          <ac:spMkLst>
            <pc:docMk/>
            <pc:sldMk cId="842494026" sldId="374"/>
            <ac:spMk id="2" creationId="{C69DFC0A-4CF7-FF92-2E2C-93FB990FB56A}"/>
          </ac:spMkLst>
        </pc:spChg>
        <pc:spChg chg="del">
          <ac:chgData name="pc chen" userId="e30d3c842680a2f7" providerId="Windows Live" clId="Web-{D19A579E-141E-4B3A-B5AB-F9F115179869}" dt="2022-03-31T13:22:14.734" v="22"/>
          <ac:spMkLst>
            <pc:docMk/>
            <pc:sldMk cId="842494026" sldId="374"/>
            <ac:spMk id="3" creationId="{FCBA45B7-7FFE-5EDD-6672-74B0FC489E79}"/>
          </ac:spMkLst>
        </pc:spChg>
        <pc:spChg chg="add del">
          <ac:chgData name="pc chen" userId="e30d3c842680a2f7" providerId="Windows Live" clId="Web-{D19A579E-141E-4B3A-B5AB-F9F115179869}" dt="2022-03-31T13:22:43.734" v="25"/>
          <ac:spMkLst>
            <pc:docMk/>
            <pc:sldMk cId="842494026" sldId="374"/>
            <ac:spMk id="9" creationId="{9664D085-C814-4D74-BCE0-2059F0DC0434}"/>
          </ac:spMkLst>
        </pc:spChg>
        <pc:spChg chg="add del">
          <ac:chgData name="pc chen" userId="e30d3c842680a2f7" providerId="Windows Live" clId="Web-{D19A579E-141E-4B3A-B5AB-F9F115179869}" dt="2022-03-31T13:22:43.734" v="25"/>
          <ac:spMkLst>
            <pc:docMk/>
            <pc:sldMk cId="842494026" sldId="374"/>
            <ac:spMk id="11" creationId="{DDA5539E-D8B4-4F5A-B46F-C304F5D7A847}"/>
          </ac:spMkLst>
        </pc:spChg>
        <pc:spChg chg="add del">
          <ac:chgData name="pc chen" userId="e30d3c842680a2f7" providerId="Windows Live" clId="Web-{D19A579E-141E-4B3A-B5AB-F9F115179869}" dt="2022-03-31T13:23:07.812" v="27"/>
          <ac:spMkLst>
            <pc:docMk/>
            <pc:sldMk cId="842494026" sldId="374"/>
            <ac:spMk id="13" creationId="{48E0FBF5-F1B5-4711-AFDD-A39FF34BCA6E}"/>
          </ac:spMkLst>
        </pc:spChg>
        <pc:spChg chg="add del">
          <ac:chgData name="pc chen" userId="e30d3c842680a2f7" providerId="Windows Live" clId="Web-{D19A579E-141E-4B3A-B5AB-F9F115179869}" dt="2022-03-31T13:23:07.812" v="27"/>
          <ac:spMkLst>
            <pc:docMk/>
            <pc:sldMk cId="842494026" sldId="374"/>
            <ac:spMk id="14" creationId="{048C101B-4757-46DF-AB0F-72AE1AD2DB88}"/>
          </ac:spMkLst>
        </pc:spChg>
        <pc:spChg chg="add">
          <ac:chgData name="pc chen" userId="e30d3c842680a2f7" providerId="Windows Live" clId="Web-{D19A579E-141E-4B3A-B5AB-F9F115179869}" dt="2022-03-31T13:23:07.827" v="28"/>
          <ac:spMkLst>
            <pc:docMk/>
            <pc:sldMk cId="842494026" sldId="374"/>
            <ac:spMk id="16" creationId="{A069235B-22DB-4231-8291-D64DA2CDEB4E}"/>
          </ac:spMkLst>
        </pc:spChg>
        <pc:spChg chg="add">
          <ac:chgData name="pc chen" userId="e30d3c842680a2f7" providerId="Windows Live" clId="Web-{D19A579E-141E-4B3A-B5AB-F9F115179869}" dt="2022-03-31T13:23:07.827" v="28"/>
          <ac:spMkLst>
            <pc:docMk/>
            <pc:sldMk cId="842494026" sldId="374"/>
            <ac:spMk id="17" creationId="{7AAE40DA-1F5A-4A1A-89CA-2BC620DCDB96}"/>
          </ac:spMkLst>
        </pc:spChg>
        <pc:picChg chg="add mod">
          <ac:chgData name="pc chen" userId="e30d3c842680a2f7" providerId="Windows Live" clId="Web-{D19A579E-141E-4B3A-B5AB-F9F115179869}" dt="2022-03-31T13:24:11.139" v="38" actId="14100"/>
          <ac:picMkLst>
            <pc:docMk/>
            <pc:sldMk cId="842494026" sldId="374"/>
            <ac:picMk id="4" creationId="{24D4CD0E-6D0C-1C9D-F06B-D223250D7491}"/>
          </ac:picMkLst>
        </pc:picChg>
      </pc:sldChg>
      <pc:sldChg chg="addSp delSp modSp new mod setBg modClrScheme chgLayout">
        <pc:chgData name="pc chen" userId="e30d3c842680a2f7" providerId="Windows Live" clId="Web-{D19A579E-141E-4B3A-B5AB-F9F115179869}" dt="2022-03-31T13:28:27.200" v="43"/>
        <pc:sldMkLst>
          <pc:docMk/>
          <pc:sldMk cId="1529758755" sldId="375"/>
        </pc:sldMkLst>
        <pc:spChg chg="del">
          <ac:chgData name="pc chen" userId="e30d3c842680a2f7" providerId="Windows Live" clId="Web-{D19A579E-141E-4B3A-B5AB-F9F115179869}" dt="2022-03-31T13:27:26.091" v="41"/>
          <ac:spMkLst>
            <pc:docMk/>
            <pc:sldMk cId="1529758755" sldId="375"/>
            <ac:spMk id="2" creationId="{F43B4A26-CE27-628A-F0A2-65CE222A6E91}"/>
          </ac:spMkLst>
        </pc:spChg>
        <pc:spChg chg="del">
          <ac:chgData name="pc chen" userId="e30d3c842680a2f7" providerId="Windows Live" clId="Web-{D19A579E-141E-4B3A-B5AB-F9F115179869}" dt="2022-03-31T13:27:26.091" v="41"/>
          <ac:spMkLst>
            <pc:docMk/>
            <pc:sldMk cId="1529758755" sldId="375"/>
            <ac:spMk id="3" creationId="{FFC0ADA2-56EC-37CC-FC91-6515D2593E5F}"/>
          </ac:spMkLst>
        </pc:spChg>
        <pc:picChg chg="add mod">
          <ac:chgData name="pc chen" userId="e30d3c842680a2f7" providerId="Windows Live" clId="Web-{D19A579E-141E-4B3A-B5AB-F9F115179869}" dt="2022-03-31T13:28:27.200" v="43"/>
          <ac:picMkLst>
            <pc:docMk/>
            <pc:sldMk cId="1529758755" sldId="375"/>
            <ac:picMk id="4" creationId="{CC30CE7A-6802-2A59-6C7B-EF5785F1A3F9}"/>
          </ac:picMkLst>
        </pc:picChg>
      </pc:sldChg>
      <pc:sldChg chg="add replId">
        <pc:chgData name="pc chen" userId="e30d3c842680a2f7" providerId="Windows Live" clId="Web-{D19A579E-141E-4B3A-B5AB-F9F115179869}" dt="2022-04-01T04:36:04.337" v="202"/>
        <pc:sldMkLst>
          <pc:docMk/>
          <pc:sldMk cId="2744287814" sldId="376"/>
        </pc:sldMkLst>
      </pc:sldChg>
      <pc:sldChg chg="addSp modSp new del mod setBg">
        <pc:chgData name="pc chen" userId="e30d3c842680a2f7" providerId="Windows Live" clId="Web-{D19A579E-141E-4B3A-B5AB-F9F115179869}" dt="2022-03-31T13:32:31.058" v="47"/>
        <pc:sldMkLst>
          <pc:docMk/>
          <pc:sldMk cId="3081614423" sldId="376"/>
        </pc:sldMkLst>
        <pc:picChg chg="add mod">
          <ac:chgData name="pc chen" userId="e30d3c842680a2f7" providerId="Windows Live" clId="Web-{D19A579E-141E-4B3A-B5AB-F9F115179869}" dt="2022-03-31T13:29:38.387" v="46"/>
          <ac:picMkLst>
            <pc:docMk/>
            <pc:sldMk cId="3081614423" sldId="376"/>
            <ac:picMk id="2" creationId="{29B029DC-5623-CB5F-A57E-BB7ED37CD436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CD6745-4F8C-4924-96D4-AD0CD03BE8FD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516D20C-A41B-423A-B8B2-8E1C9588B71A}">
      <dgm:prSet/>
      <dgm:spPr/>
      <dgm:t>
        <a:bodyPr/>
        <a:lstStyle/>
        <a:p>
          <a:pPr rtl="0"/>
          <a:r>
            <a:rPr lang="ja-JP" b="1">
              <a:latin typeface="KaiTi"/>
              <a:ea typeface="KaiTi"/>
            </a:rPr>
            <a:t>哈迦利亞的兒子</a:t>
          </a:r>
          <a:br>
            <a:rPr lang="ja-JP" b="1">
              <a:latin typeface="KaiTi"/>
              <a:ea typeface="KaiTi"/>
            </a:rPr>
          </a:br>
          <a:r>
            <a:rPr lang="ja-JP" b="1">
              <a:latin typeface="KaiTi"/>
              <a:ea typeface="KaiTi"/>
            </a:rPr>
            <a:t>尼希米的言語如下。</a:t>
          </a:r>
          <a:br>
            <a:rPr lang="ja-JP" b="1">
              <a:latin typeface="KaiTi"/>
              <a:ea typeface="KaiTi"/>
            </a:rPr>
          </a:br>
          <a:r>
            <a:rPr lang="ja-JP" b="1">
              <a:latin typeface="KaiTi"/>
              <a:ea typeface="KaiTi"/>
            </a:rPr>
            <a:t>亞達薛西王二十年、</a:t>
          </a:r>
          <a:br>
            <a:rPr lang="ja-JP" b="1">
              <a:latin typeface="KaiTi"/>
              <a:ea typeface="KaiTi"/>
            </a:rPr>
          </a:br>
          <a:r>
            <a:rPr lang="ja-JP" b="1">
              <a:latin typeface="KaiTi"/>
              <a:ea typeface="KaiTi"/>
            </a:rPr>
            <a:t>基斯流月、</a:t>
          </a:r>
          <a:br>
            <a:rPr lang="ja-JP" b="1">
              <a:latin typeface="KaiTi"/>
              <a:ea typeface="KaiTi"/>
            </a:rPr>
          </a:br>
          <a:r>
            <a:rPr lang="ja-JP" b="1">
              <a:latin typeface="KaiTi"/>
              <a:ea typeface="KaiTi"/>
            </a:rPr>
            <a:t>我在書珊城的宮中</a:t>
          </a:r>
          <a:r>
            <a:rPr lang="en-US" b="1">
              <a:latin typeface="KaiTi"/>
              <a:ea typeface="KaiTi"/>
            </a:rPr>
            <a:t>。</a:t>
          </a:r>
          <a:br>
            <a:rPr lang="en-US" altLang="ja-JP" b="1">
              <a:latin typeface="KaiTi"/>
              <a:ea typeface="KaiTi"/>
            </a:rPr>
          </a:br>
          <a:r>
            <a:rPr lang="ja-JP" altLang="en-US" b="1">
              <a:latin typeface="KaiTi"/>
              <a:ea typeface="KaiTi"/>
            </a:rPr>
            <a:t>我是作王酒政的。[</a:t>
          </a:r>
          <a:r>
            <a:rPr lang="ja-JP" b="0">
              <a:latin typeface="KaiTi"/>
              <a:ea typeface="KaiTi"/>
            </a:rPr>
            <a:t>尼</a:t>
          </a:r>
          <a:r>
            <a:rPr lang="ja-JP" b="0"/>
            <a:t> </a:t>
          </a:r>
          <a:r>
            <a:rPr lang="en-US" altLang="ja-JP" b="0"/>
            <a:t>1:1</a:t>
          </a:r>
          <a:r>
            <a:rPr lang="ja-JP" altLang="en-US" b="1">
              <a:latin typeface="KaiTi"/>
              <a:ea typeface="KaiTi"/>
            </a:rPr>
            <a:t>]</a:t>
          </a:r>
          <a:endParaRPr lang="ja-JP" altLang="en-US" b="0">
            <a:latin typeface="KaiTi"/>
            <a:ea typeface="KaiTi"/>
          </a:endParaRPr>
        </a:p>
      </dgm:t>
    </dgm:pt>
    <dgm:pt modelId="{E4850A31-4C8D-4485-A96D-27BA7674D8AB}" type="parTrans" cxnId="{375FA361-224B-4589-82DB-D9E624751C1D}">
      <dgm:prSet/>
      <dgm:spPr/>
      <dgm:t>
        <a:bodyPr/>
        <a:lstStyle/>
        <a:p>
          <a:endParaRPr lang="en-US"/>
        </a:p>
      </dgm:t>
    </dgm:pt>
    <dgm:pt modelId="{B49B1681-D4ED-4E34-A9AB-40B50DDF05C5}" type="sibTrans" cxnId="{375FA361-224B-4589-82DB-D9E624751C1D}">
      <dgm:prSet/>
      <dgm:spPr/>
      <dgm:t>
        <a:bodyPr/>
        <a:lstStyle/>
        <a:p>
          <a:endParaRPr lang="en-US"/>
        </a:p>
      </dgm:t>
    </dgm:pt>
    <dgm:pt modelId="{AC42A841-0E9E-4B64-B483-89412EEC16A8}">
      <dgm:prSet/>
      <dgm:spPr/>
      <dgm:t>
        <a:bodyPr/>
        <a:lstStyle/>
        <a:p>
          <a:pPr rtl="0"/>
          <a:r>
            <a:rPr lang="en-US"/>
            <a:t>The words of Nehemiah son of </a:t>
          </a:r>
          <a:r>
            <a:rPr lang="en-US" err="1"/>
            <a:t>Hacaliah</a:t>
          </a:r>
          <a:r>
            <a:rPr lang="en-US"/>
            <a:t>: In the month of Kislev in the twentieth year, while I was in the citadel of Susa</a:t>
          </a:r>
          <a:r>
            <a:rPr lang="en-US">
              <a:latin typeface="Garamond" panose="02020404030301010803"/>
            </a:rPr>
            <a:t>.</a:t>
          </a:r>
          <a:r>
            <a:rPr lang="en-US"/>
            <a:t> </a:t>
          </a:r>
          <a:r>
            <a:rPr lang="en-US">
              <a:latin typeface="Garamond" panose="02020404030301010803"/>
            </a:rPr>
            <a:t>I </a:t>
          </a:r>
          <a:r>
            <a:rPr lang="en-US"/>
            <a:t>was cupbearer to the king.</a:t>
          </a:r>
        </a:p>
      </dgm:t>
    </dgm:pt>
    <dgm:pt modelId="{728D00BB-1890-4BD8-A63D-4FE023BD27AA}" type="parTrans" cxnId="{4E2BD9DA-3B95-4387-A460-0FCEEE539867}">
      <dgm:prSet/>
      <dgm:spPr/>
      <dgm:t>
        <a:bodyPr/>
        <a:lstStyle/>
        <a:p>
          <a:endParaRPr lang="en-US"/>
        </a:p>
      </dgm:t>
    </dgm:pt>
    <dgm:pt modelId="{EF5B5017-AF92-4097-9C8D-B2955BE4971D}" type="sibTrans" cxnId="{4E2BD9DA-3B95-4387-A460-0FCEEE539867}">
      <dgm:prSet/>
      <dgm:spPr/>
      <dgm:t>
        <a:bodyPr/>
        <a:lstStyle/>
        <a:p>
          <a:endParaRPr lang="en-US"/>
        </a:p>
      </dgm:t>
    </dgm:pt>
    <dgm:pt modelId="{51FA0068-332D-4760-9386-5C7994877E26}" type="pres">
      <dgm:prSet presAssocID="{62CD6745-4F8C-4924-96D4-AD0CD03BE8FD}" presName="linear" presStyleCnt="0">
        <dgm:presLayoutVars>
          <dgm:animLvl val="lvl"/>
          <dgm:resizeHandles val="exact"/>
        </dgm:presLayoutVars>
      </dgm:prSet>
      <dgm:spPr/>
    </dgm:pt>
    <dgm:pt modelId="{5CC8B817-01F8-4EF6-9287-BE9C23BA72D1}" type="pres">
      <dgm:prSet presAssocID="{4516D20C-A41B-423A-B8B2-8E1C9588B71A}" presName="parentText" presStyleLbl="node1" presStyleIdx="0" presStyleCnt="2">
        <dgm:presLayoutVars>
          <dgm:chMax val="0"/>
          <dgm:bulletEnabled val="1"/>
        </dgm:presLayoutVars>
      </dgm:prSet>
      <dgm:spPr>
        <a:solidFill>
          <a:srgbClr val="0070C0"/>
        </a:solidFill>
      </dgm:spPr>
    </dgm:pt>
    <dgm:pt modelId="{1CEC1AD7-E052-496D-8CAD-B63D7CEC4B4B}" type="pres">
      <dgm:prSet presAssocID="{B49B1681-D4ED-4E34-A9AB-40B50DDF05C5}" presName="spacer" presStyleCnt="0"/>
      <dgm:spPr/>
    </dgm:pt>
    <dgm:pt modelId="{AB728E15-19AD-421B-BE7F-FE0FD6C1FD9E}" type="pres">
      <dgm:prSet presAssocID="{AC42A841-0E9E-4B64-B483-89412EEC16A8}" presName="parentText" presStyleLbl="node1" presStyleIdx="1" presStyleCnt="2">
        <dgm:presLayoutVars>
          <dgm:chMax val="0"/>
          <dgm:bulletEnabled val="1"/>
        </dgm:presLayoutVars>
      </dgm:prSet>
      <dgm:spPr>
        <a:solidFill>
          <a:srgbClr val="7030A0"/>
        </a:solidFill>
      </dgm:spPr>
    </dgm:pt>
  </dgm:ptLst>
  <dgm:cxnLst>
    <dgm:cxn modelId="{53E46141-4A82-4EAF-A611-0F5E268033A0}" type="presOf" srcId="{AC42A841-0E9E-4B64-B483-89412EEC16A8}" destId="{AB728E15-19AD-421B-BE7F-FE0FD6C1FD9E}" srcOrd="0" destOrd="0" presId="urn:microsoft.com/office/officeart/2005/8/layout/vList2"/>
    <dgm:cxn modelId="{375FA361-224B-4589-82DB-D9E624751C1D}" srcId="{62CD6745-4F8C-4924-96D4-AD0CD03BE8FD}" destId="{4516D20C-A41B-423A-B8B2-8E1C9588B71A}" srcOrd="0" destOrd="0" parTransId="{E4850A31-4C8D-4485-A96D-27BA7674D8AB}" sibTransId="{B49B1681-D4ED-4E34-A9AB-40B50DDF05C5}"/>
    <dgm:cxn modelId="{8EA7FABB-C3F4-4221-A273-EFE9C5763297}" type="presOf" srcId="{4516D20C-A41B-423A-B8B2-8E1C9588B71A}" destId="{5CC8B817-01F8-4EF6-9287-BE9C23BA72D1}" srcOrd="0" destOrd="0" presId="urn:microsoft.com/office/officeart/2005/8/layout/vList2"/>
    <dgm:cxn modelId="{18426AD4-E0B4-4C44-9A60-CC9CB2AF69F3}" type="presOf" srcId="{62CD6745-4F8C-4924-96D4-AD0CD03BE8FD}" destId="{51FA0068-332D-4760-9386-5C7994877E26}" srcOrd="0" destOrd="0" presId="urn:microsoft.com/office/officeart/2005/8/layout/vList2"/>
    <dgm:cxn modelId="{4E2BD9DA-3B95-4387-A460-0FCEEE539867}" srcId="{62CD6745-4F8C-4924-96D4-AD0CD03BE8FD}" destId="{AC42A841-0E9E-4B64-B483-89412EEC16A8}" srcOrd="1" destOrd="0" parTransId="{728D00BB-1890-4BD8-A63D-4FE023BD27AA}" sibTransId="{EF5B5017-AF92-4097-9C8D-B2955BE4971D}"/>
    <dgm:cxn modelId="{C084AE67-39BF-42EE-B648-6BDEE9F1D209}" type="presParOf" srcId="{51FA0068-332D-4760-9386-5C7994877E26}" destId="{5CC8B817-01F8-4EF6-9287-BE9C23BA72D1}" srcOrd="0" destOrd="0" presId="urn:microsoft.com/office/officeart/2005/8/layout/vList2"/>
    <dgm:cxn modelId="{FF5BCFBC-6267-49A7-8F9C-22164D3CD563}" type="presParOf" srcId="{51FA0068-332D-4760-9386-5C7994877E26}" destId="{1CEC1AD7-E052-496D-8CAD-B63D7CEC4B4B}" srcOrd="1" destOrd="0" presId="urn:microsoft.com/office/officeart/2005/8/layout/vList2"/>
    <dgm:cxn modelId="{50406DE7-9FB7-4DBB-9AF0-73AC94A5176F}" type="presParOf" srcId="{51FA0068-332D-4760-9386-5C7994877E26}" destId="{AB728E15-19AD-421B-BE7F-FE0FD6C1FD9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CD6745-4F8C-4924-96D4-AD0CD03BE8FD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516D20C-A41B-423A-B8B2-8E1C9588B71A}">
      <dgm:prSet/>
      <dgm:spPr/>
      <dgm:t>
        <a:bodyPr/>
        <a:lstStyle/>
        <a:p>
          <a:pPr rtl="0"/>
          <a:r>
            <a:rPr lang="ja-JP" b="1">
              <a:latin typeface="KaiTi"/>
              <a:ea typeface="KaiTi"/>
            </a:rPr>
            <a:t>哈迦利亞的兒子</a:t>
          </a:r>
          <a:br>
            <a:rPr lang="ja-JP" b="1">
              <a:latin typeface="KaiTi"/>
              <a:ea typeface="KaiTi"/>
            </a:rPr>
          </a:br>
          <a:r>
            <a:rPr lang="ja-JP" b="1">
              <a:latin typeface="KaiTi"/>
              <a:ea typeface="KaiTi"/>
            </a:rPr>
            <a:t>尼希米的言語如下。</a:t>
          </a:r>
          <a:br>
            <a:rPr lang="ja-JP" b="1">
              <a:latin typeface="KaiTi"/>
              <a:ea typeface="KaiTi"/>
            </a:rPr>
          </a:br>
          <a:r>
            <a:rPr lang="ja-JP" b="1">
              <a:latin typeface="KaiTi"/>
              <a:ea typeface="KaiTi"/>
            </a:rPr>
            <a:t>亞達薛西王二十年、</a:t>
          </a:r>
          <a:br>
            <a:rPr lang="ja-JP" b="1">
              <a:latin typeface="KaiTi"/>
              <a:ea typeface="KaiTi"/>
            </a:rPr>
          </a:br>
          <a:r>
            <a:rPr lang="ja-JP" b="1">
              <a:latin typeface="KaiTi"/>
              <a:ea typeface="KaiTi"/>
            </a:rPr>
            <a:t>基斯流月、</a:t>
          </a:r>
          <a:br>
            <a:rPr lang="ja-JP" b="1">
              <a:latin typeface="KaiTi"/>
              <a:ea typeface="KaiTi"/>
            </a:rPr>
          </a:br>
          <a:r>
            <a:rPr lang="ja-JP" b="1">
              <a:latin typeface="KaiTi"/>
              <a:ea typeface="KaiTi"/>
            </a:rPr>
            <a:t>我在書珊城的宮中</a:t>
          </a:r>
          <a:r>
            <a:rPr lang="en-US" b="1">
              <a:latin typeface="KaiTi"/>
              <a:ea typeface="KaiTi"/>
            </a:rPr>
            <a:t>。</a:t>
          </a:r>
          <a:br>
            <a:rPr lang="en-US" altLang="ja-JP" b="1">
              <a:latin typeface="KaiTi"/>
              <a:ea typeface="KaiTi"/>
            </a:rPr>
          </a:br>
          <a:r>
            <a:rPr lang="ja-JP" altLang="en-US" b="1">
              <a:latin typeface="KaiTi"/>
              <a:ea typeface="KaiTi"/>
            </a:rPr>
            <a:t>我是作王酒政的。[</a:t>
          </a:r>
          <a:r>
            <a:rPr lang="ja-JP" b="0">
              <a:latin typeface="KaiTi"/>
              <a:ea typeface="KaiTi"/>
            </a:rPr>
            <a:t>尼</a:t>
          </a:r>
          <a:r>
            <a:rPr lang="ja-JP" b="0"/>
            <a:t> </a:t>
          </a:r>
          <a:r>
            <a:rPr lang="en-US" altLang="ja-JP" b="0"/>
            <a:t>1:1</a:t>
          </a:r>
          <a:r>
            <a:rPr lang="ja-JP" altLang="en-US" b="1">
              <a:latin typeface="KaiTi"/>
              <a:ea typeface="KaiTi"/>
            </a:rPr>
            <a:t>]</a:t>
          </a:r>
          <a:endParaRPr lang="ja-JP" altLang="en-US" b="0">
            <a:latin typeface="KaiTi"/>
            <a:ea typeface="KaiTi"/>
          </a:endParaRPr>
        </a:p>
      </dgm:t>
    </dgm:pt>
    <dgm:pt modelId="{E4850A31-4C8D-4485-A96D-27BA7674D8AB}" type="parTrans" cxnId="{375FA361-224B-4589-82DB-D9E624751C1D}">
      <dgm:prSet/>
      <dgm:spPr/>
      <dgm:t>
        <a:bodyPr/>
        <a:lstStyle/>
        <a:p>
          <a:endParaRPr lang="en-US"/>
        </a:p>
      </dgm:t>
    </dgm:pt>
    <dgm:pt modelId="{B49B1681-D4ED-4E34-A9AB-40B50DDF05C5}" type="sibTrans" cxnId="{375FA361-224B-4589-82DB-D9E624751C1D}">
      <dgm:prSet/>
      <dgm:spPr/>
      <dgm:t>
        <a:bodyPr/>
        <a:lstStyle/>
        <a:p>
          <a:endParaRPr lang="en-US"/>
        </a:p>
      </dgm:t>
    </dgm:pt>
    <dgm:pt modelId="{AC42A841-0E9E-4B64-B483-89412EEC16A8}">
      <dgm:prSet/>
      <dgm:spPr/>
      <dgm:t>
        <a:bodyPr/>
        <a:lstStyle/>
        <a:p>
          <a:pPr rtl="0"/>
          <a:r>
            <a:rPr lang="en-US"/>
            <a:t>The words of Nehemiah son of </a:t>
          </a:r>
          <a:r>
            <a:rPr lang="en-US" err="1"/>
            <a:t>Hacaliah</a:t>
          </a:r>
          <a:r>
            <a:rPr lang="en-US"/>
            <a:t>: In the month of Kislev in the twentieth year, while I was in the citadel of Susa</a:t>
          </a:r>
          <a:r>
            <a:rPr lang="en-US">
              <a:latin typeface="Garamond" panose="02020404030301010803"/>
            </a:rPr>
            <a:t>.</a:t>
          </a:r>
          <a:r>
            <a:rPr lang="en-US"/>
            <a:t> </a:t>
          </a:r>
          <a:r>
            <a:rPr lang="en-US">
              <a:latin typeface="Garamond" panose="02020404030301010803"/>
            </a:rPr>
            <a:t>I </a:t>
          </a:r>
          <a:r>
            <a:rPr lang="en-US"/>
            <a:t>was cupbearer to the king.</a:t>
          </a:r>
        </a:p>
      </dgm:t>
    </dgm:pt>
    <dgm:pt modelId="{728D00BB-1890-4BD8-A63D-4FE023BD27AA}" type="parTrans" cxnId="{4E2BD9DA-3B95-4387-A460-0FCEEE539867}">
      <dgm:prSet/>
      <dgm:spPr/>
      <dgm:t>
        <a:bodyPr/>
        <a:lstStyle/>
        <a:p>
          <a:endParaRPr lang="en-US"/>
        </a:p>
      </dgm:t>
    </dgm:pt>
    <dgm:pt modelId="{EF5B5017-AF92-4097-9C8D-B2955BE4971D}" type="sibTrans" cxnId="{4E2BD9DA-3B95-4387-A460-0FCEEE539867}">
      <dgm:prSet/>
      <dgm:spPr/>
      <dgm:t>
        <a:bodyPr/>
        <a:lstStyle/>
        <a:p>
          <a:endParaRPr lang="en-US"/>
        </a:p>
      </dgm:t>
    </dgm:pt>
    <dgm:pt modelId="{51FA0068-332D-4760-9386-5C7994877E26}" type="pres">
      <dgm:prSet presAssocID="{62CD6745-4F8C-4924-96D4-AD0CD03BE8FD}" presName="linear" presStyleCnt="0">
        <dgm:presLayoutVars>
          <dgm:animLvl val="lvl"/>
          <dgm:resizeHandles val="exact"/>
        </dgm:presLayoutVars>
      </dgm:prSet>
      <dgm:spPr/>
    </dgm:pt>
    <dgm:pt modelId="{5CC8B817-01F8-4EF6-9287-BE9C23BA72D1}" type="pres">
      <dgm:prSet presAssocID="{4516D20C-A41B-423A-B8B2-8E1C9588B71A}" presName="parentText" presStyleLbl="node1" presStyleIdx="0" presStyleCnt="2">
        <dgm:presLayoutVars>
          <dgm:chMax val="0"/>
          <dgm:bulletEnabled val="1"/>
        </dgm:presLayoutVars>
      </dgm:prSet>
      <dgm:spPr>
        <a:solidFill>
          <a:srgbClr val="0070C0"/>
        </a:solidFill>
      </dgm:spPr>
    </dgm:pt>
    <dgm:pt modelId="{1CEC1AD7-E052-496D-8CAD-B63D7CEC4B4B}" type="pres">
      <dgm:prSet presAssocID="{B49B1681-D4ED-4E34-A9AB-40B50DDF05C5}" presName="spacer" presStyleCnt="0"/>
      <dgm:spPr/>
    </dgm:pt>
    <dgm:pt modelId="{AB728E15-19AD-421B-BE7F-FE0FD6C1FD9E}" type="pres">
      <dgm:prSet presAssocID="{AC42A841-0E9E-4B64-B483-89412EEC16A8}" presName="parentText" presStyleLbl="node1" presStyleIdx="1" presStyleCnt="2">
        <dgm:presLayoutVars>
          <dgm:chMax val="0"/>
          <dgm:bulletEnabled val="1"/>
        </dgm:presLayoutVars>
      </dgm:prSet>
      <dgm:spPr>
        <a:solidFill>
          <a:srgbClr val="7030A0"/>
        </a:solidFill>
      </dgm:spPr>
    </dgm:pt>
  </dgm:ptLst>
  <dgm:cxnLst>
    <dgm:cxn modelId="{53E46141-4A82-4EAF-A611-0F5E268033A0}" type="presOf" srcId="{AC42A841-0E9E-4B64-B483-89412EEC16A8}" destId="{AB728E15-19AD-421B-BE7F-FE0FD6C1FD9E}" srcOrd="0" destOrd="0" presId="urn:microsoft.com/office/officeart/2005/8/layout/vList2"/>
    <dgm:cxn modelId="{375FA361-224B-4589-82DB-D9E624751C1D}" srcId="{62CD6745-4F8C-4924-96D4-AD0CD03BE8FD}" destId="{4516D20C-A41B-423A-B8B2-8E1C9588B71A}" srcOrd="0" destOrd="0" parTransId="{E4850A31-4C8D-4485-A96D-27BA7674D8AB}" sibTransId="{B49B1681-D4ED-4E34-A9AB-40B50DDF05C5}"/>
    <dgm:cxn modelId="{8EA7FABB-C3F4-4221-A273-EFE9C5763297}" type="presOf" srcId="{4516D20C-A41B-423A-B8B2-8E1C9588B71A}" destId="{5CC8B817-01F8-4EF6-9287-BE9C23BA72D1}" srcOrd="0" destOrd="0" presId="urn:microsoft.com/office/officeart/2005/8/layout/vList2"/>
    <dgm:cxn modelId="{18426AD4-E0B4-4C44-9A60-CC9CB2AF69F3}" type="presOf" srcId="{62CD6745-4F8C-4924-96D4-AD0CD03BE8FD}" destId="{51FA0068-332D-4760-9386-5C7994877E26}" srcOrd="0" destOrd="0" presId="urn:microsoft.com/office/officeart/2005/8/layout/vList2"/>
    <dgm:cxn modelId="{4E2BD9DA-3B95-4387-A460-0FCEEE539867}" srcId="{62CD6745-4F8C-4924-96D4-AD0CD03BE8FD}" destId="{AC42A841-0E9E-4B64-B483-89412EEC16A8}" srcOrd="1" destOrd="0" parTransId="{728D00BB-1890-4BD8-A63D-4FE023BD27AA}" sibTransId="{EF5B5017-AF92-4097-9C8D-B2955BE4971D}"/>
    <dgm:cxn modelId="{C084AE67-39BF-42EE-B648-6BDEE9F1D209}" type="presParOf" srcId="{51FA0068-332D-4760-9386-5C7994877E26}" destId="{5CC8B817-01F8-4EF6-9287-BE9C23BA72D1}" srcOrd="0" destOrd="0" presId="urn:microsoft.com/office/officeart/2005/8/layout/vList2"/>
    <dgm:cxn modelId="{FF5BCFBC-6267-49A7-8F9C-22164D3CD563}" type="presParOf" srcId="{51FA0068-332D-4760-9386-5C7994877E26}" destId="{1CEC1AD7-E052-496D-8CAD-B63D7CEC4B4B}" srcOrd="1" destOrd="0" presId="urn:microsoft.com/office/officeart/2005/8/layout/vList2"/>
    <dgm:cxn modelId="{50406DE7-9FB7-4DBB-9AF0-73AC94A5176F}" type="presParOf" srcId="{51FA0068-332D-4760-9386-5C7994877E26}" destId="{AB728E15-19AD-421B-BE7F-FE0FD6C1FD9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CD6745-4F8C-4924-96D4-AD0CD03BE8FD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516D20C-A41B-423A-B8B2-8E1C9588B71A}">
      <dgm:prSet/>
      <dgm:spPr/>
      <dgm:t>
        <a:bodyPr/>
        <a:lstStyle/>
        <a:p>
          <a:pPr rtl="0"/>
          <a:r>
            <a:rPr lang="ja-JP" b="0">
              <a:latin typeface="KaiTi"/>
              <a:ea typeface="KaiTi"/>
            </a:rPr>
            <a:t>你們不要憂愁、因靠耶和華而得的喜樂是你們的力量</a:t>
          </a:r>
          <a:r>
            <a:rPr lang="ja-JP" altLang="en-US" b="0">
              <a:latin typeface="Garamond"/>
              <a:ea typeface="KaiTi"/>
            </a:rPr>
            <a:t>。</a:t>
          </a:r>
          <a:r>
            <a:rPr lang="ja-JP" altLang="en-US" b="1">
              <a:latin typeface="KaiTi"/>
              <a:ea typeface="KaiTi"/>
            </a:rPr>
            <a:t>[</a:t>
          </a:r>
          <a:r>
            <a:rPr lang="ja-JP" b="0">
              <a:latin typeface="KaiTi"/>
              <a:ea typeface="KaiTi"/>
            </a:rPr>
            <a:t>尼</a:t>
          </a:r>
          <a:r>
            <a:rPr lang="ja-JP" altLang="en-US" b="0">
              <a:latin typeface="Garamond" panose="02020404030301010803"/>
            </a:rPr>
            <a:t>8</a:t>
          </a:r>
          <a:r>
            <a:rPr lang="en-US" altLang="ja-JP" b="0">
              <a:latin typeface="Garamond" panose="02020404030301010803"/>
            </a:rPr>
            <a:t>:10</a:t>
          </a:r>
          <a:r>
            <a:rPr lang="ja-JP" altLang="en-US" b="1">
              <a:latin typeface="KaiTi"/>
              <a:ea typeface="KaiTi"/>
            </a:rPr>
            <a:t>]</a:t>
          </a:r>
          <a:endParaRPr lang="ja-JP" altLang="en-US" b="0">
            <a:latin typeface="KaiTi"/>
            <a:ea typeface="KaiTi"/>
          </a:endParaRPr>
        </a:p>
      </dgm:t>
    </dgm:pt>
    <dgm:pt modelId="{E4850A31-4C8D-4485-A96D-27BA7674D8AB}" type="parTrans" cxnId="{375FA361-224B-4589-82DB-D9E624751C1D}">
      <dgm:prSet/>
      <dgm:spPr/>
      <dgm:t>
        <a:bodyPr/>
        <a:lstStyle/>
        <a:p>
          <a:endParaRPr lang="en-US"/>
        </a:p>
      </dgm:t>
    </dgm:pt>
    <dgm:pt modelId="{B49B1681-D4ED-4E34-A9AB-40B50DDF05C5}" type="sibTrans" cxnId="{375FA361-224B-4589-82DB-D9E624751C1D}">
      <dgm:prSet/>
      <dgm:spPr/>
      <dgm:t>
        <a:bodyPr/>
        <a:lstStyle/>
        <a:p>
          <a:endParaRPr lang="en-US"/>
        </a:p>
      </dgm:t>
    </dgm:pt>
    <dgm:pt modelId="{AC42A841-0E9E-4B64-B483-89412EEC16A8}">
      <dgm:prSet/>
      <dgm:spPr/>
      <dgm:t>
        <a:bodyPr/>
        <a:lstStyle/>
        <a:p>
          <a:r>
            <a:rPr lang="en-US"/>
            <a:t>Do not grieve, for the joy of the LORD is your strength</a:t>
          </a:r>
        </a:p>
      </dgm:t>
    </dgm:pt>
    <dgm:pt modelId="{728D00BB-1890-4BD8-A63D-4FE023BD27AA}" type="parTrans" cxnId="{4E2BD9DA-3B95-4387-A460-0FCEEE539867}">
      <dgm:prSet/>
      <dgm:spPr/>
      <dgm:t>
        <a:bodyPr/>
        <a:lstStyle/>
        <a:p>
          <a:endParaRPr lang="en-US"/>
        </a:p>
      </dgm:t>
    </dgm:pt>
    <dgm:pt modelId="{EF5B5017-AF92-4097-9C8D-B2955BE4971D}" type="sibTrans" cxnId="{4E2BD9DA-3B95-4387-A460-0FCEEE539867}">
      <dgm:prSet/>
      <dgm:spPr/>
      <dgm:t>
        <a:bodyPr/>
        <a:lstStyle/>
        <a:p>
          <a:endParaRPr lang="en-US"/>
        </a:p>
      </dgm:t>
    </dgm:pt>
    <dgm:pt modelId="{51FA0068-332D-4760-9386-5C7994877E26}" type="pres">
      <dgm:prSet presAssocID="{62CD6745-4F8C-4924-96D4-AD0CD03BE8FD}" presName="linear" presStyleCnt="0">
        <dgm:presLayoutVars>
          <dgm:animLvl val="lvl"/>
          <dgm:resizeHandles val="exact"/>
        </dgm:presLayoutVars>
      </dgm:prSet>
      <dgm:spPr/>
    </dgm:pt>
    <dgm:pt modelId="{5CC8B817-01F8-4EF6-9287-BE9C23BA72D1}" type="pres">
      <dgm:prSet presAssocID="{4516D20C-A41B-423A-B8B2-8E1C9588B71A}" presName="parentText" presStyleLbl="node1" presStyleIdx="0" presStyleCnt="2">
        <dgm:presLayoutVars>
          <dgm:chMax val="0"/>
          <dgm:bulletEnabled val="1"/>
        </dgm:presLayoutVars>
      </dgm:prSet>
      <dgm:spPr>
        <a:solidFill>
          <a:srgbClr val="0070C0"/>
        </a:solidFill>
      </dgm:spPr>
    </dgm:pt>
    <dgm:pt modelId="{1CEC1AD7-E052-496D-8CAD-B63D7CEC4B4B}" type="pres">
      <dgm:prSet presAssocID="{B49B1681-D4ED-4E34-A9AB-40B50DDF05C5}" presName="spacer" presStyleCnt="0"/>
      <dgm:spPr/>
    </dgm:pt>
    <dgm:pt modelId="{AB728E15-19AD-421B-BE7F-FE0FD6C1FD9E}" type="pres">
      <dgm:prSet presAssocID="{AC42A841-0E9E-4B64-B483-89412EEC16A8}" presName="parentText" presStyleLbl="node1" presStyleIdx="1" presStyleCnt="2">
        <dgm:presLayoutVars>
          <dgm:chMax val="0"/>
          <dgm:bulletEnabled val="1"/>
        </dgm:presLayoutVars>
      </dgm:prSet>
      <dgm:spPr>
        <a:solidFill>
          <a:schemeClr val="tx2"/>
        </a:solidFill>
      </dgm:spPr>
    </dgm:pt>
  </dgm:ptLst>
  <dgm:cxnLst>
    <dgm:cxn modelId="{53E46141-4A82-4EAF-A611-0F5E268033A0}" type="presOf" srcId="{AC42A841-0E9E-4B64-B483-89412EEC16A8}" destId="{AB728E15-19AD-421B-BE7F-FE0FD6C1FD9E}" srcOrd="0" destOrd="0" presId="urn:microsoft.com/office/officeart/2005/8/layout/vList2"/>
    <dgm:cxn modelId="{375FA361-224B-4589-82DB-D9E624751C1D}" srcId="{62CD6745-4F8C-4924-96D4-AD0CD03BE8FD}" destId="{4516D20C-A41B-423A-B8B2-8E1C9588B71A}" srcOrd="0" destOrd="0" parTransId="{E4850A31-4C8D-4485-A96D-27BA7674D8AB}" sibTransId="{B49B1681-D4ED-4E34-A9AB-40B50DDF05C5}"/>
    <dgm:cxn modelId="{8EA7FABB-C3F4-4221-A273-EFE9C5763297}" type="presOf" srcId="{4516D20C-A41B-423A-B8B2-8E1C9588B71A}" destId="{5CC8B817-01F8-4EF6-9287-BE9C23BA72D1}" srcOrd="0" destOrd="0" presId="urn:microsoft.com/office/officeart/2005/8/layout/vList2"/>
    <dgm:cxn modelId="{18426AD4-E0B4-4C44-9A60-CC9CB2AF69F3}" type="presOf" srcId="{62CD6745-4F8C-4924-96D4-AD0CD03BE8FD}" destId="{51FA0068-332D-4760-9386-5C7994877E26}" srcOrd="0" destOrd="0" presId="urn:microsoft.com/office/officeart/2005/8/layout/vList2"/>
    <dgm:cxn modelId="{4E2BD9DA-3B95-4387-A460-0FCEEE539867}" srcId="{62CD6745-4F8C-4924-96D4-AD0CD03BE8FD}" destId="{AC42A841-0E9E-4B64-B483-89412EEC16A8}" srcOrd="1" destOrd="0" parTransId="{728D00BB-1890-4BD8-A63D-4FE023BD27AA}" sibTransId="{EF5B5017-AF92-4097-9C8D-B2955BE4971D}"/>
    <dgm:cxn modelId="{C084AE67-39BF-42EE-B648-6BDEE9F1D209}" type="presParOf" srcId="{51FA0068-332D-4760-9386-5C7994877E26}" destId="{5CC8B817-01F8-4EF6-9287-BE9C23BA72D1}" srcOrd="0" destOrd="0" presId="urn:microsoft.com/office/officeart/2005/8/layout/vList2"/>
    <dgm:cxn modelId="{FF5BCFBC-6267-49A7-8F9C-22164D3CD563}" type="presParOf" srcId="{51FA0068-332D-4760-9386-5C7994877E26}" destId="{1CEC1AD7-E052-496D-8CAD-B63D7CEC4B4B}" srcOrd="1" destOrd="0" presId="urn:microsoft.com/office/officeart/2005/8/layout/vList2"/>
    <dgm:cxn modelId="{50406DE7-9FB7-4DBB-9AF0-73AC94A5176F}" type="presParOf" srcId="{51FA0068-332D-4760-9386-5C7994877E26}" destId="{AB728E15-19AD-421B-BE7F-FE0FD6C1FD9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C8B817-01F8-4EF6-9287-BE9C23BA72D1}">
      <dsp:nvSpPr>
        <dsp:cNvPr id="0" name=""/>
        <dsp:cNvSpPr/>
      </dsp:nvSpPr>
      <dsp:spPr>
        <a:xfrm>
          <a:off x="0" y="22067"/>
          <a:ext cx="6281928" cy="290628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2700" b="1" kern="1200">
              <a:latin typeface="KaiTi"/>
              <a:ea typeface="KaiTi"/>
            </a:rPr>
            <a:t>哈迦利亞的兒子</a:t>
          </a:r>
          <a:br>
            <a:rPr lang="ja-JP" sz="2700" b="1" kern="1200">
              <a:latin typeface="KaiTi"/>
              <a:ea typeface="KaiTi"/>
            </a:rPr>
          </a:br>
          <a:r>
            <a:rPr lang="ja-JP" sz="2700" b="1" kern="1200">
              <a:latin typeface="KaiTi"/>
              <a:ea typeface="KaiTi"/>
            </a:rPr>
            <a:t>尼希米的言語如下。</a:t>
          </a:r>
          <a:br>
            <a:rPr lang="ja-JP" sz="2700" b="1" kern="1200">
              <a:latin typeface="KaiTi"/>
              <a:ea typeface="KaiTi"/>
            </a:rPr>
          </a:br>
          <a:r>
            <a:rPr lang="ja-JP" sz="2700" b="1" kern="1200">
              <a:latin typeface="KaiTi"/>
              <a:ea typeface="KaiTi"/>
            </a:rPr>
            <a:t>亞達薛西王二十年、</a:t>
          </a:r>
          <a:br>
            <a:rPr lang="ja-JP" sz="2700" b="1" kern="1200">
              <a:latin typeface="KaiTi"/>
              <a:ea typeface="KaiTi"/>
            </a:rPr>
          </a:br>
          <a:r>
            <a:rPr lang="ja-JP" sz="2700" b="1" kern="1200">
              <a:latin typeface="KaiTi"/>
              <a:ea typeface="KaiTi"/>
            </a:rPr>
            <a:t>基斯流月、</a:t>
          </a:r>
          <a:br>
            <a:rPr lang="ja-JP" sz="2700" b="1" kern="1200">
              <a:latin typeface="KaiTi"/>
              <a:ea typeface="KaiTi"/>
            </a:rPr>
          </a:br>
          <a:r>
            <a:rPr lang="ja-JP" sz="2700" b="1" kern="1200">
              <a:latin typeface="KaiTi"/>
              <a:ea typeface="KaiTi"/>
            </a:rPr>
            <a:t>我在書珊城的宮中</a:t>
          </a:r>
          <a:r>
            <a:rPr lang="en-US" sz="2700" b="1" kern="1200">
              <a:latin typeface="KaiTi"/>
              <a:ea typeface="KaiTi"/>
            </a:rPr>
            <a:t>。</a:t>
          </a:r>
          <a:br>
            <a:rPr lang="en-US" altLang="ja-JP" sz="2700" b="1" kern="1200">
              <a:latin typeface="KaiTi"/>
              <a:ea typeface="KaiTi"/>
            </a:rPr>
          </a:br>
          <a:r>
            <a:rPr lang="ja-JP" altLang="en-US" sz="2700" b="1" kern="1200">
              <a:latin typeface="KaiTi"/>
              <a:ea typeface="KaiTi"/>
            </a:rPr>
            <a:t>我是作王酒政的。[</a:t>
          </a:r>
          <a:r>
            <a:rPr lang="ja-JP" sz="2700" b="0" kern="1200">
              <a:latin typeface="KaiTi"/>
              <a:ea typeface="KaiTi"/>
            </a:rPr>
            <a:t>尼</a:t>
          </a:r>
          <a:r>
            <a:rPr lang="ja-JP" sz="2700" b="0" kern="1200"/>
            <a:t> </a:t>
          </a:r>
          <a:r>
            <a:rPr lang="en-US" altLang="ja-JP" sz="2700" b="0" kern="1200"/>
            <a:t>1:1</a:t>
          </a:r>
          <a:r>
            <a:rPr lang="ja-JP" altLang="en-US" sz="2700" b="1" kern="1200">
              <a:latin typeface="KaiTi"/>
              <a:ea typeface="KaiTi"/>
            </a:rPr>
            <a:t>]</a:t>
          </a:r>
          <a:endParaRPr lang="ja-JP" altLang="en-US" sz="2700" b="0" kern="1200">
            <a:latin typeface="KaiTi"/>
            <a:ea typeface="KaiTi"/>
          </a:endParaRPr>
        </a:p>
      </dsp:txBody>
      <dsp:txXfrm>
        <a:off x="141873" y="163940"/>
        <a:ext cx="5998182" cy="2622534"/>
      </dsp:txXfrm>
    </dsp:sp>
    <dsp:sp modelId="{AB728E15-19AD-421B-BE7F-FE0FD6C1FD9E}">
      <dsp:nvSpPr>
        <dsp:cNvPr id="0" name=""/>
        <dsp:cNvSpPr/>
      </dsp:nvSpPr>
      <dsp:spPr>
        <a:xfrm>
          <a:off x="0" y="3006107"/>
          <a:ext cx="6281928" cy="2906280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The words of Nehemiah son of </a:t>
          </a:r>
          <a:r>
            <a:rPr lang="en-US" sz="2700" kern="1200" err="1"/>
            <a:t>Hacaliah</a:t>
          </a:r>
          <a:r>
            <a:rPr lang="en-US" sz="2700" kern="1200"/>
            <a:t>: In the month of Kislev in the twentieth year, while I was in the citadel of Susa</a:t>
          </a:r>
          <a:r>
            <a:rPr lang="en-US" sz="2700" kern="1200">
              <a:latin typeface="Garamond" panose="02020404030301010803"/>
            </a:rPr>
            <a:t>.</a:t>
          </a:r>
          <a:r>
            <a:rPr lang="en-US" sz="2700" kern="1200"/>
            <a:t> </a:t>
          </a:r>
          <a:r>
            <a:rPr lang="en-US" sz="2700" kern="1200">
              <a:latin typeface="Garamond" panose="02020404030301010803"/>
            </a:rPr>
            <a:t>I </a:t>
          </a:r>
          <a:r>
            <a:rPr lang="en-US" sz="2700" kern="1200"/>
            <a:t>was cupbearer to the king.</a:t>
          </a:r>
        </a:p>
      </dsp:txBody>
      <dsp:txXfrm>
        <a:off x="141873" y="3147980"/>
        <a:ext cx="5998182" cy="26225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C8B817-01F8-4EF6-9287-BE9C23BA72D1}">
      <dsp:nvSpPr>
        <dsp:cNvPr id="0" name=""/>
        <dsp:cNvSpPr/>
      </dsp:nvSpPr>
      <dsp:spPr>
        <a:xfrm>
          <a:off x="0" y="22067"/>
          <a:ext cx="6281928" cy="290628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2700" b="1" kern="1200">
              <a:latin typeface="KaiTi"/>
              <a:ea typeface="KaiTi"/>
            </a:rPr>
            <a:t>哈迦利亞的兒子</a:t>
          </a:r>
          <a:br>
            <a:rPr lang="ja-JP" sz="2700" b="1" kern="1200">
              <a:latin typeface="KaiTi"/>
              <a:ea typeface="KaiTi"/>
            </a:rPr>
          </a:br>
          <a:r>
            <a:rPr lang="ja-JP" sz="2700" b="1" kern="1200">
              <a:latin typeface="KaiTi"/>
              <a:ea typeface="KaiTi"/>
            </a:rPr>
            <a:t>尼希米的言語如下。</a:t>
          </a:r>
          <a:br>
            <a:rPr lang="ja-JP" sz="2700" b="1" kern="1200">
              <a:latin typeface="KaiTi"/>
              <a:ea typeface="KaiTi"/>
            </a:rPr>
          </a:br>
          <a:r>
            <a:rPr lang="ja-JP" sz="2700" b="1" kern="1200">
              <a:latin typeface="KaiTi"/>
              <a:ea typeface="KaiTi"/>
            </a:rPr>
            <a:t>亞達薛西王二十年、</a:t>
          </a:r>
          <a:br>
            <a:rPr lang="ja-JP" sz="2700" b="1" kern="1200">
              <a:latin typeface="KaiTi"/>
              <a:ea typeface="KaiTi"/>
            </a:rPr>
          </a:br>
          <a:r>
            <a:rPr lang="ja-JP" sz="2700" b="1" kern="1200">
              <a:latin typeface="KaiTi"/>
              <a:ea typeface="KaiTi"/>
            </a:rPr>
            <a:t>基斯流月、</a:t>
          </a:r>
          <a:br>
            <a:rPr lang="ja-JP" sz="2700" b="1" kern="1200">
              <a:latin typeface="KaiTi"/>
              <a:ea typeface="KaiTi"/>
            </a:rPr>
          </a:br>
          <a:r>
            <a:rPr lang="ja-JP" sz="2700" b="1" kern="1200">
              <a:latin typeface="KaiTi"/>
              <a:ea typeface="KaiTi"/>
            </a:rPr>
            <a:t>我在書珊城的宮中</a:t>
          </a:r>
          <a:r>
            <a:rPr lang="en-US" sz="2700" b="1" kern="1200">
              <a:latin typeface="KaiTi"/>
              <a:ea typeface="KaiTi"/>
            </a:rPr>
            <a:t>。</a:t>
          </a:r>
          <a:br>
            <a:rPr lang="en-US" altLang="ja-JP" sz="2700" b="1" kern="1200">
              <a:latin typeface="KaiTi"/>
              <a:ea typeface="KaiTi"/>
            </a:rPr>
          </a:br>
          <a:r>
            <a:rPr lang="ja-JP" altLang="en-US" sz="2700" b="1" kern="1200">
              <a:latin typeface="KaiTi"/>
              <a:ea typeface="KaiTi"/>
            </a:rPr>
            <a:t>我是作王酒政的。[</a:t>
          </a:r>
          <a:r>
            <a:rPr lang="ja-JP" sz="2700" b="0" kern="1200">
              <a:latin typeface="KaiTi"/>
              <a:ea typeface="KaiTi"/>
            </a:rPr>
            <a:t>尼</a:t>
          </a:r>
          <a:r>
            <a:rPr lang="ja-JP" sz="2700" b="0" kern="1200"/>
            <a:t> </a:t>
          </a:r>
          <a:r>
            <a:rPr lang="en-US" altLang="ja-JP" sz="2700" b="0" kern="1200"/>
            <a:t>1:1</a:t>
          </a:r>
          <a:r>
            <a:rPr lang="ja-JP" altLang="en-US" sz="2700" b="1" kern="1200">
              <a:latin typeface="KaiTi"/>
              <a:ea typeface="KaiTi"/>
            </a:rPr>
            <a:t>]</a:t>
          </a:r>
          <a:endParaRPr lang="ja-JP" altLang="en-US" sz="2700" b="0" kern="1200">
            <a:latin typeface="KaiTi"/>
            <a:ea typeface="KaiTi"/>
          </a:endParaRPr>
        </a:p>
      </dsp:txBody>
      <dsp:txXfrm>
        <a:off x="141873" y="163940"/>
        <a:ext cx="5998182" cy="2622534"/>
      </dsp:txXfrm>
    </dsp:sp>
    <dsp:sp modelId="{AB728E15-19AD-421B-BE7F-FE0FD6C1FD9E}">
      <dsp:nvSpPr>
        <dsp:cNvPr id="0" name=""/>
        <dsp:cNvSpPr/>
      </dsp:nvSpPr>
      <dsp:spPr>
        <a:xfrm>
          <a:off x="0" y="3006107"/>
          <a:ext cx="6281928" cy="2906280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The words of Nehemiah son of </a:t>
          </a:r>
          <a:r>
            <a:rPr lang="en-US" sz="2700" kern="1200" err="1"/>
            <a:t>Hacaliah</a:t>
          </a:r>
          <a:r>
            <a:rPr lang="en-US" sz="2700" kern="1200"/>
            <a:t>: In the month of Kislev in the twentieth year, while I was in the citadel of Susa</a:t>
          </a:r>
          <a:r>
            <a:rPr lang="en-US" sz="2700" kern="1200">
              <a:latin typeface="Garamond" panose="02020404030301010803"/>
            </a:rPr>
            <a:t>.</a:t>
          </a:r>
          <a:r>
            <a:rPr lang="en-US" sz="2700" kern="1200"/>
            <a:t> </a:t>
          </a:r>
          <a:r>
            <a:rPr lang="en-US" sz="2700" kern="1200">
              <a:latin typeface="Garamond" panose="02020404030301010803"/>
            </a:rPr>
            <a:t>I </a:t>
          </a:r>
          <a:r>
            <a:rPr lang="en-US" sz="2700" kern="1200"/>
            <a:t>was cupbearer to the king.</a:t>
          </a:r>
        </a:p>
      </dsp:txBody>
      <dsp:txXfrm>
        <a:off x="141873" y="3147980"/>
        <a:ext cx="5998182" cy="26225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C8B817-01F8-4EF6-9287-BE9C23BA72D1}">
      <dsp:nvSpPr>
        <dsp:cNvPr id="0" name=""/>
        <dsp:cNvSpPr/>
      </dsp:nvSpPr>
      <dsp:spPr>
        <a:xfrm>
          <a:off x="0" y="209987"/>
          <a:ext cx="6281928" cy="269100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4600" b="0" kern="1200">
              <a:latin typeface="KaiTi"/>
              <a:ea typeface="KaiTi"/>
            </a:rPr>
            <a:t>你們不要憂愁、因靠耶和華而得的喜樂是你們的力量</a:t>
          </a:r>
          <a:r>
            <a:rPr lang="ja-JP" altLang="en-US" sz="4600" b="0" kern="1200">
              <a:latin typeface="Garamond"/>
              <a:ea typeface="KaiTi"/>
            </a:rPr>
            <a:t>。</a:t>
          </a:r>
          <a:r>
            <a:rPr lang="ja-JP" altLang="en-US" sz="4600" b="1" kern="1200">
              <a:latin typeface="KaiTi"/>
              <a:ea typeface="KaiTi"/>
            </a:rPr>
            <a:t>[</a:t>
          </a:r>
          <a:r>
            <a:rPr lang="ja-JP" sz="4600" b="0" kern="1200">
              <a:latin typeface="KaiTi"/>
              <a:ea typeface="KaiTi"/>
            </a:rPr>
            <a:t>尼</a:t>
          </a:r>
          <a:r>
            <a:rPr lang="ja-JP" altLang="en-US" sz="4600" b="0" kern="1200">
              <a:latin typeface="Garamond" panose="02020404030301010803"/>
            </a:rPr>
            <a:t>8</a:t>
          </a:r>
          <a:r>
            <a:rPr lang="en-US" altLang="ja-JP" sz="4600" b="0" kern="1200">
              <a:latin typeface="Garamond" panose="02020404030301010803"/>
            </a:rPr>
            <a:t>:10</a:t>
          </a:r>
          <a:r>
            <a:rPr lang="ja-JP" altLang="en-US" sz="4600" b="1" kern="1200">
              <a:latin typeface="KaiTi"/>
              <a:ea typeface="KaiTi"/>
            </a:rPr>
            <a:t>]</a:t>
          </a:r>
          <a:endParaRPr lang="ja-JP" altLang="en-US" sz="4600" b="0" kern="1200">
            <a:latin typeface="KaiTi"/>
            <a:ea typeface="KaiTi"/>
          </a:endParaRPr>
        </a:p>
      </dsp:txBody>
      <dsp:txXfrm>
        <a:off x="131364" y="341351"/>
        <a:ext cx="6019200" cy="2428272"/>
      </dsp:txXfrm>
    </dsp:sp>
    <dsp:sp modelId="{AB728E15-19AD-421B-BE7F-FE0FD6C1FD9E}">
      <dsp:nvSpPr>
        <dsp:cNvPr id="0" name=""/>
        <dsp:cNvSpPr/>
      </dsp:nvSpPr>
      <dsp:spPr>
        <a:xfrm>
          <a:off x="0" y="3033467"/>
          <a:ext cx="6281928" cy="2691000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Do not grieve, for the joy of the LORD is your strength</a:t>
          </a:r>
        </a:p>
      </dsp:txBody>
      <dsp:txXfrm>
        <a:off x="131364" y="3164831"/>
        <a:ext cx="6019200" cy="24282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7T15:41:12.51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6685 7188 16383 0 0,'0'0'0'0'0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8T07:45:19.4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18750 6064 16383 0 0,'16'0'0'0'0,"22"0"0"0"0,20 6 0 0 0,5 1 0 0 0,15-1 0 0 0,3 0 0 0 0,5-2 0 0 0,-7-2 0 0 0,-11 0 0 0 0,-7-2 0 0 0,-9 0 0 0 0,-7 0 0 0 0,-6 0 0 0 0,-4-1 0 0 0,-3 1 0 0 0,-2 0 0 0 0,5 0 0 0 0,3 0 0 0 0,-1 0 0 0 0,-1 0 0 0 0,4 0 0 0 0,1-6 0 0 0,4-1 0 0 0,0 0 0 0 0,-3 2 0 0 0,-3 1 0 0 0,-2 2 0 0 0,3 0 0 0 0,-1 2 0 0 0,5 0 0 0 0,6 0 0 0 0,-2 0 0 0 0,-2-5 0 0 0,-4-2 0 0 0,-4 1 0 0 0,-3 0 0 0 0,-7-3 0 0 0,-3 0 0 0 0,-7 0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8T07:45:19.4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17868 6024 16383 0 0,'11'0'0'0'0,"9"0"0"0"0,6 0 0 0 0,4 0 0 0 0,3 0 0 0 0,6 0 0 0 0,2 0 0 0 0,4 0 0 0 0,1 0 0 0 0,2 0 0 0 0,0 0 0 0 0,1 0 0 0 0,-2 0 0 0 0,-3 0 0 0 0,1 0 0 0 0,-2 0 0 0 0,-2 0 0 0 0,2 0 0 0 0,0 0 0 0 0,-3 0 0 0 0,-3 0 0 0 0,-1 0 0 0 0,-3 0 0 0 0,-1 0 0 0 0,0 0 0 0 0,-1 0 0 0 0,0 0 0 0 0,0 0 0 0 0,-5 0 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8T07:45:19.4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16933 8158 16383 0 0,'6'0'0'0'0,"6"0"0"0"0,8 0 0 0 0,4 0 0 0 0,5 0 0 0 0,2 0 0 0 0,2 0 0 0 0,0 0 0 0 0,0 0 0 0 0,-1 0 0 0 0,1 0 0 0 0,-1 0 0 0 0,5 0 0 0 0,13 0 0 0 0,8 0 0 0 0,0 0 0 0 0,0 0 0 0 0,-3 0 0 0 0,-7 0 0 0 0,-5 0 0 0 0,0 0 0 0 0,4 0 0 0 0,4 0 0 0 0,5 0 0 0 0,-2 0 0 0 0,0 0 0 0 0,-3 0 0 0 0,-5 0 0 0 0,-5 0 0 0 0,-5 0 0 0 0,-2 0 0 0 0,-2 0 0 0 0,10 0 0 0 0,14 0 0 0 0,13 0 0 0 0,22 0 0 0 0,17 0 0 0 0,7 0 0 0 0,-1 0 0 0 0,-14 0 0 0 0,-19 0 0 0 0,-18 0 0 0 0,-14 0 0 0 0,1 0 0 0 0,8 0 0 0 0,10 0 0 0 0,10 0 0 0 0,18 0 0 0 0,14 0 0 0 0,11 0 0 0 0,0 0 0 0 0,-10 0 0 0 0,-12 0 0 0 0,-19 0 0 0 0,-16 0 0 0 0,-15 0 0 0 0,-4 0 0 0 0,0 0 0 0 0,4 0 0 0 0,-1 0 0 0 0,-4 0 0 0 0,-3 0 0 0 0,-4 0 0 0 0,-3 0 0 0 0,-1 0 0 0 0,9 0 0 0 0,14 0 0 0 0,19 5 0 0 0,12 3 0 0 0,9 4 0 0 0,-3 0 0 0 0,0 4 0 0 0,-5-1 0 0 0,-13-3 0 0 0,-13-3 0 0 0,-12-4 0 0 0,-9-2 0 0 0,-1-2 0 0 0,-2-1 0 0 0,4-1 0 0 0,0 1 0 0 0,3-1 0 0 0,5 0 0 0 0,5 1 0 0 0,3 0 0 0 0,-2 0 0 0 0,0 0 0 0 0,-5 0 0 0 0,-5 0 0 0 0,-5 0 0 0 0,-4 0 0 0 0,-3 0 0 0 0,3 0 0 0 0,1 0 0 0 0,10 0 0 0 0,8 0 0 0 0,5 0 0 0 0,-3 0 0 0 0,0 0 0 0 0,-5 0 0 0 0,0 0 0 0 0,-4 0 0 0 0,-6 0 0 0 0,-3 0 0 0 0,-4 0 0 0 0,-3 0 0 0 0,-1 0 0 0 0,-2 0 0 0 0,1 0 0 0 0,0 0 0 0 0,0 0 0 0 0,0 0 0 0 0,0 0 0 0 0,6 0 0 0 0,1 0 0 0 0,6 0 0 0 0,0 0 0 0 0,-1 0 0 0 0,-4 0 0 0 0,-2 0 0 0 0,-2 0 0 0 0,-2 0 0 0 0,-2 0 0 0 0,-5-6 0 0 0,-2-1 0 0 0,1 0 0 0 0,0 2 0 0 0,3 1 0 0 0,0 2 0 0 0,-3 0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8T07:45:19.45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21260 8281 16383 0 0,'-5'0'0'0'0,"-3"6"0"0"0,2 6 0 0 0,0 8 0 0 0,-3-1 0 0 0,-1 3 0 0 0,-3 2 0 0 0,-6-2 0 0 0,-4 0 0 0 0,1 1 0 0 0,5 3 0 0 0,5 2 0 0 0,5 2 0 0 0,3 1 0 0 0,2 0 0 0 0,3 1 0 0 0,10-5 0 0 0,15-2 0 0 0,14-6 0 0 0,10-5 0 0 0,8 0 0 0 0,5-2 0 0 0,2 2 0 0 0,1-2 0 0 0,0-2 0 0 0,-6-3 0 0 0,-8-3 0 0 0,-7 3 0 0 0,-6 1 0 0 0,-4-1 0 0 0,2-2 0 0 0,1-2 0 0 0,-1-1 0 0 0,-2-1 0 0 0,0-1 0 0 0,-2 0 0 0 0,-1 0 0 0 0,0-1 0 0 0,-1-4 0 0 0,1-3 0 0 0,-6-4 0 0 0,-2-6 0 0 0,-5-5 0 0 0,0 1 0 0 0,-4-1 0 0 0,2 3 0 0 0,2 1 0 0 0,-1-3 0 0 0,-4-3 0 0 0,-4-2 0 0 0,-15 3 0 0 0,-12 6 0 0 0,-8 0 0 0 0,-6 4 0 0 0,-2 3 0 0 0,-2 5 0 0 0,1 3 0 0 0,0 1 0 0 0,0-3 0 0 0,2-2 0 0 0,-1 1 0 0 0,2 1 0 0 0,-6 2 0 0 0,-8 1 0 0 0,-5 1 0 0 0,-12-5 0 0 0,-16-1 0 0 0,-22-5 0 0 0,-10 0 0 0 0,-8-4 0 0 0,1 1 0 0 0,14-2 0 0 0,19 2 0 0 0,30 3 0 0 0,29 3 0 0 0,24 4 0 0 0,12 3 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8T07:45:19.4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19773 8670 16383 0 0,'6'0'0'0'0,"6"0"0"0"0,2 5 0 0 0,-2 7 0 0 0,-2 8 0 0 0,-4 5 0 0 0,-2 3 0 0 0,-2 3 0 0 0,-2 2 0 0 0,0 0 0 0 0,-1 0 0 0 0,1 0 0 0 0,-1-1 0 0 0,1 0 0 0 0,0 0 0 0 0,-1 0 0 0 0,1-1 0 0 0,6 1 0 0 0,1-1 0 0 0,0 1 0 0 0,-2 0 0 0 0,-1-1 0 0 0,-1 1 0 0 0,-2-1 0 0 0,-1 1 0 0 0,0-1 0 0 0,0 1 0 0 0,0 0 0 0 0,0-1 0 0 0,-1 1 0 0 0,1-1 0 0 0,0 1 0 0 0,5 0 0 0 0,2-1 0 0 0,6 1 0 0 0,-1-1 0 0 0,4-4 0 0 0,-1-3 0 0 0,3-5 0 0 0,8-5 0 0 0,6-6 0 0 0,2-3 0 0 0,1-4 0 0 0,0-1 0 0 0,0-1 0 0 0,-2 0 0 0 0,0 0 0 0 0,-1 0 0 0 0,6-5 0 0 0,0-1 0 0 0,1 0 0 0 0,-2 1 0 0 0,-2 2 0 0 0,-1 2 0 0 0,-1-5 0 0 0,-1 0 0 0 0,-1 0 0 0 0,1-4 0 0 0,-1 1 0 0 0,-5-5 0 0 0,-2 2 0 0 0,-5-4 0 0 0,0 2 0 0 0,2 3 0 0 0,-3-1 0 0 0,-4-4 0 0 0,1 0 0 0 0,-3-1 0 0 0,-2-10 0 0 0,-9-4 0 0 0,-5-2 0 0 0,-1-2 0 0 0,0 1 0 0 0,1 1 0 0 0,1 0 0 0 0,1 2 0 0 0,1-1 0 0 0,0 2 0 0 0,1-1 0 0 0,0 1 0 0 0,0-1 0 0 0,1 1 0 0 0,-1-1 0 0 0,0 1 0 0 0,0-1 0 0 0,0 1 0 0 0,0-1 0 0 0,0 0 0 0 0,-5 6 0 0 0,-13 7 0 0 0,-9 7 0 0 0,-4 5 0 0 0,-3 4 0 0 0,-1 3 0 0 0,0 1 0 0 0,0 0 0 0 0,2 0 0 0 0,0 0 0 0 0,1 0 0 0 0,0 0 0 0 0,1-1 0 0 0,-1 6 0 0 0,1 1 0 0 0,5 5 0 0 0,1 1 0 0 0,0 3 0 0 0,-1 4 0 0 0,-1-1 0 0 0,-2 2 0 0 0,-2-3 0 0 0,6 0 0 0 0,6 4 0 0 0,6 2 0 0 0,6 3 0 0 0,9-3 0 0 0,10-5 0 0 0,8-7 0 0 0,6-5 0 0 0,4-3 0 0 0,2-3 0 0 0,2-2 0 0 0,-1 0 0 0 0,0 0 0 0 0,0 0 0 0 0,0 0 0 0 0,-1 1 0 0 0,0-1 0 0 0,-1 1 0 0 0,1 0 0 0 0,0-5 0 0 0,-1-2 0 0 0,1-5 0 0 0,-1-1 0 0 0,1 2 0 0 0,-1-2 0 0 0,-10 1 0 0 0,-14 2 0 0 0,-14 3 0 0 0,-11 3 0 0 0,-8 2 0 0 0,-5 1 0 0 0,-2 1 0 0 0,-2 1 0 0 0,1 5 0 0 0,5 1 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8T07:45:20.4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18733 2599 16383 0 0,'5'0'0'0'0,"7"0"0"0"0,18-6 0 0 0,20-1 0 0 0,18 0 0 0 0,23 2 0 0 0,19 1 0 0 0,22 2 0 0 0,10 0 0 0 0,9 2 0 0 0,-7 0 0 0 0,-16 0 0 0 0,-24 0 0 0 0,-25 1 0 0 0,-21-1 0 0 0,-14 0 0 0 0,-4 0 0 0 0,1 0 0 0 0,11 0 0 0 0,12 0 0 0 0,33 5 0 0 0,21 3 0 0 0,18 4 0 0 0,7 11 0 0 0,6 2 0 0 0,-6 2 0 0 0,-12-4 0 0 0,-5 0 0 0 0,-15-4 0 0 0,-20-5 0 0 0,-21-6 0 0 0,-11-3 0 0 0,-4-3 0 0 0,-8-2 0 0 0,1 0 0 0 0,1-1 0 0 0,10 0 0 0 0,5 0 0 0 0,2 0 0 0 0,-4 1 0 0 0,-3 0 0 0 0,-5-1 0 0 0,-2 1 0 0 0,2 0 0 0 0,2 0 0 0 0,8 1 0 0 0,3-1 0 0 0,7 0 0 0 0,7 0 0 0 0,0 0 0 0 0,-3 0 0 0 0,2 0 0 0 0,-3 0 0 0 0,-2 0 0 0 0,-5 0 0 0 0,-8 0 0 0 0,-9 0 0 0 0,-4 0 0 0 0,2 0 0 0 0,8 0 0 0 0,4 0 0 0 0,8 0 0 0 0,2 0 0 0 0,-5 0 0 0 0,-15 0 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8T07:45:19.4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13882 3413 16383 0 0,'5'0'0'0'0,"13"5"0"0"0,19 3 0 0 0,31 4 0 0 0,35 6 0 0 0,49 10 0 0 0,31 1 0 0 0,16 1 0 0 0,7-5 0 0 0,-11-1 0 0 0,-32-5 0 0 0,-34-6 0 0 0,-22-4 0 0 0,-19-5 0 0 0,-3-2 0 0 0,-5-2 0 0 0,0-6 0 0 0,-3-2 0 0 0,-3 0 0 0 0,-10 2 0 0 0,-10 1 0 0 0,-9 2 0 0 0,-6 2 0 0 0,0 0 0 0 0,5-4 0 0 0,0-2 0 0 0,-2 0 0 0 0,-8-3 0 0 0,1-1 0 0 0,-6-3 0 0 0,-2 0 0 0 0,-1 3 0 0 0,7 3 0 0 0,8 3 0 0 0,2 2 0 0 0,-5 2 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8T07:45:19.45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17921 3448 16383 0 0,'5'0'0'0'0,"19"0"0"0"0,20 0 0 0 0,14 0 0 0 0,19 6 0 0 0,12 1 0 0 0,1 0 0 0 0,-3-2 0 0 0,-6-1 0 0 0,0-1 0 0 0,7-2 0 0 0,4-1 0 0 0,4 0 0 0 0,1 0 0 0 0,-5 0 0 0 0,-13 0 0 0 0,-9-1 0 0 0,-12 1 0 0 0,-9 0 0 0 0,-14 0 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8T07:45:19.4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13264 4788 16383 0 0,'6'0'0'0'0,"17"0"0"0"0,32 0 0 0 0,28 0 0 0 0,33 0 0 0 0,27 0 0 0 0,18 0 0 0 0,2 5 0 0 0,-4 3 0 0 0,-25-2 0 0 0,-30 0 0 0 0,-26-2 0 0 0,-22-2 0 0 0,-15 0 0 0 0,-8-2 0 0 0,-6 0 0 0 0,-1 0 0 0 0,0 0 0 0 0,-4-6 0 0 0,-1-2 0 0 0,2 1 0 0 0,7-4 0 0 0,5 0 0 0 0,-5-3 0 0 0,-1 0 0 0 0,-6-3 0 0 0,-1 2 0 0 0,0-2 0 0 0,3-4 0 0 0,2 3 0 0 0,-9 3 0 0 0,-13 5 0 0 0,-7 3 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8T07:45:19.45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18785 3449 16383 0 0,'6'0'0'0'0,"12"0"0"0"0,14 0 0 0 0,17 0 0 0 0,12 0 0 0 0,0 0 0 0 0,-4 0 0 0 0,-13 6 0 0 0,-7 1 0 0 0,5 0 0 0 0,12 4 0 0 0,7 5 0 0 0,5 0 0 0 0,1-2 0 0 0,0-4 0 0 0,0-4 0 0 0,-7-2 0 0 0,-2-3 0 0 0,-6-1 0 0 0,-6 0 0 0 0,4-1 0 0 0,1 1 0 0 0,-5-1 0 0 0,2 1 0 0 0,-3-1 0 0 0,3 1 0 0 0,-2 0 0 0 0,1 0 0 0 0,-1 0 0 0 0,-3 0 0 0 0,-4 0 0 0 0,-3 0 0 0 0,-2 0 0 0 0,4 0 0 0 0,6-5 0 0 0,1-2 0 0 0,-2 0 0 0 0,-3-4 0 0 0,-2 0 0 0 0,-3 2 0 0 0,-7-3 0 0 0,-3 0 0 0 0,-1 3 0 0 0,12 2 0 0 0,17 3 0 0 0,14 2 0 0 0,18 1 0 0 0,10 1 0 0 0,6 0 0 0 0,1 1 0 0 0,-11 0 0 0 0,-16-1 0 0 0,-15 0 0 0 0,-18 0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7T15:41:12.5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7457 7410 16383 0 0,'-12'-6'0'0'0,"-16"-2"0"0"0,-22-12 0 0 0,-21-2 0 0 0,-10 2 0 0 0,-10-2 0 0 0,-13 4 0 0 0,-2-2 0 0 0,5 3 0 0 0,7 4 0 0 0,2 4 0 0 0,-8-2 0 0 0,1 0 0 0 0,5-3 0 0 0,6 0 0 0 0,12 2 0 0 0,13 4 0 0 0,11 9 0 0 0,8 5 0 0 0,12 6 0 0 0,5 3 0 0 0,13 9 0 0 0,16 2 0 0 0,6 2 0 0 0,9-3 0 0 0,7-1 0 0 0,0 3 0 0 0,-4 2 0 0 0,-6 2 0 0 0,1 3 0 0 0,4 1 0 0 0,-1 1 0 0 0,2 0 0 0 0,-2 0 0 0 0,-4 1 0 0 0,-4-1 0 0 0,-11-6 0 0 0,2-8 0 0 0,6-8 0 0 0,9-6 0 0 0,7-5 0 0 0,6-3 0 0 0,10-1 0 0 0,5 0 0 0 0,6-1 0 0 0,2 1 0 0 0,-2 0 0 0 0,-4 0 0 0 0,3 1 0 0 0,-1 0 0 0 0,3 0 0 0 0,0 0 0 0 0,-4 0 0 0 0,-2 0 0 0 0,-4 0 0 0 0,-3 0 0 0 0,-1 0 0 0 0,-1 0 0 0 0,0 0 0 0 0,-1 0 0 0 0,0 0 0 0 0,0 0 0 0 0,1 0 0 0 0,0 0 0 0 0,-1 0 0 0 0,1 0 0 0 0,0 0 0 0 0,0 0 0 0 0,0 0 0 0 0,0 0 0 0 0,0 0 0 0 0,-1 0 0 0 0,1 0 0 0 0,0 0 0 0 0,0 0 0 0 0,0 0 0 0 0,0 0 0 0 0,0 0 0 0 0,0 0 0 0 0,-1 0 0 0 0,1-6 0 0 0,0-2 0 0 0,0 0 0 0 0,6 2 0 0 0,2 1 0 0 0,0 3 0 0 0,-2 0 0 0 0,-2 2 0 0 0,-1 0 0 0 0,-2 0 0 0 0,0 0 0 0 0,-2 1 0 0 0,1-1 0 0 0,0 0 0 0 0,-7-6 0 0 0,-2-2 0 0 0,-5-6 0 0 0,0-6 0 0 0,1-7 0 0 0,4 2 0 0 0,3-1 0 0 0,-3-2 0 0 0,-7-2 0 0 0,0 3 0 0 0,-4 1 0 0 0,-5-2 0 0 0,-3-2 0 0 0,-4-1 0 0 0,-3-3 0 0 0,-1-1 0 0 0,-6 6 0 0 0,-9-6 0 0 0,-14 5 0 0 0,-14 0 0 0 0,-12 0 0 0 0,-9-8 0 0 0,-6 3 0 0 0,3 2 0 0 0,7 5 0 0 0,-5 9 0 0 0,-3 6 0 0 0,3 7 0 0 0,8 3 0 0 0,0 3 0 0 0,4 1 0 0 0,5 0 0 0 0,5 1 0 0 0,3-1 0 0 0,2 0 0 0 0,3 6 0 0 0,-1 1 0 0 0,1 0 0 0 0,0 4 0 0 0,0 1 0 0 0,0-3 0 0 0,-1-2 0 0 0,-5 3 0 0 0,-3 0 0 0 0,-12-2 0 0 0,-21 3 0 0 0,-3 0 0 0 0,6-2 0 0 0,9-2 0 0 0,9 2 0 0 0,9 1 0 0 0,0-3 0 0 0,-4-1 0 0 0,0-3 0 0 0,-16-2 0 0 0,-8-1 0 0 0,-4-1 0 0 0,0 0 0 0 0,6-1 0 0 0,11 1 0 0 0,9 0 0 0 0,7-1 0 0 0,12 7 0 0 0,5 2 0 0 0,9 6 0 0 0,0 0 0 0 0,4 5 0 0 0,5 4 0 0 0,4 5 0 0 0,4 3 0 0 0,1 3 0 0 0,-4-4 0 0 0,-1-2 0 0 0,0 1 0 0 0,2 2 0 0 0,1 1 0 0 0,2 2 0 0 0,0 1 0 0 0,2 0 0 0 0,0 1 0 0 0,0 0 0 0 0,1 0 0 0 0,-1 1 0 0 0,0-1 0 0 0,-6 0 0 0 0,-2 0 0 0 0,-6-6 0 0 0,6-9 0 0 0,16-7 0 0 0,13-6 0 0 0,9-5 0 0 0,6-2 0 0 0,2-2 0 0 0,2-1 0 0 0,-1 1 0 0 0,-1-1 0 0 0,0 1 0 0 0,-1 1 0 0 0,0-1 0 0 0,5 7 0 0 0,2 2 0 0 0,6 0 0 0 0,6 4 0 0 0,6 1 0 0 0,-1-2 0 0 0,-6-4 0 0 0,-5-2 0 0 0,-5-2 0 0 0,-5-2 0 0 0,-2 0 0 0 0,-3-2 0 0 0,0 1 0 0 0,0-1 0 0 0,0 1 0 0 0,0-1 0 0 0,0 1 0 0 0,1 0 0 0 0,-1 0 0 0 0,1 0 0 0 0,6 0 0 0 0,2 0 0 0 0,0 0 0 0 0,-2 0 0 0 0,-2 0 0 0 0,-1 0 0 0 0,-2 0 0 0 0,0 0 0 0 0,-1 0 0 0 0,6 0 0 0 0,1 0 0 0 0,0 0 0 0 0,-1 0 0 0 0,-2 0 0 0 0,-1 0 0 0 0,-2 0 0 0 0,0 0 0 0 0,-2-6 0 0 0,1-2 0 0 0,0 0 0 0 0,-1-4 0 0 0,1-1 0 0 0,-1 3 0 0 0,1 2 0 0 0,0 3 0 0 0,0-4 0 0 0,0 0 0 0 0,0 1 0 0 0,0 2 0 0 0,-7-4 0 0 0,-1 0 0 0 0,0 1 0 0 0,2-4 0 0 0,1 1 0 0 0,-4-4 0 0 0,-6-6 0 0 0,-8 2 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8T07:45:19.4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18750 6064 16383 0 0,'16'0'0'0'0,"22"0"0"0"0,20 6 0 0 0,5 1 0 0 0,15-1 0 0 0,3 0 0 0 0,5-2 0 0 0,-7-2 0 0 0,-11 0 0 0 0,-7-2 0 0 0,-9 0 0 0 0,-7 0 0 0 0,-6 0 0 0 0,-4-1 0 0 0,-3 1 0 0 0,-2 0 0 0 0,5 0 0 0 0,3 0 0 0 0,-1 0 0 0 0,-1 0 0 0 0,4 0 0 0 0,1-6 0 0 0,4-1 0 0 0,0 0 0 0 0,-3 2 0 0 0,-3 1 0 0 0,-2 2 0 0 0,3 0 0 0 0,-1 2 0 0 0,5 0 0 0 0,6 0 0 0 0,-2 0 0 0 0,-2-5 0 0 0,-4-2 0 0 0,-4 1 0 0 0,-3 0 0 0 0,-7-3 0 0 0,-3 0 0 0 0,-7 0 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8T07:45:19.4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17868 6024 16383 0 0,'11'0'0'0'0,"9"0"0"0"0,6 0 0 0 0,4 0 0 0 0,3 0 0 0 0,6 0 0 0 0,2 0 0 0 0,4 0 0 0 0,1 0 0 0 0,2 0 0 0 0,0 0 0 0 0,1 0 0 0 0,-2 0 0 0 0,-3 0 0 0 0,1 0 0 0 0,-2 0 0 0 0,-2 0 0 0 0,2 0 0 0 0,0 0 0 0 0,-3 0 0 0 0,-3 0 0 0 0,-1 0 0 0 0,-3 0 0 0 0,-1 0 0 0 0,0 0 0 0 0,-1 0 0 0 0,0 0 0 0 0,0 0 0 0 0,-5 0 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8T07:45:19.4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16933 8158 16383 0 0,'6'0'0'0'0,"6"0"0"0"0,8 0 0 0 0,4 0 0 0 0,5 0 0 0 0,2 0 0 0 0,2 0 0 0 0,0 0 0 0 0,0 0 0 0 0,-1 0 0 0 0,1 0 0 0 0,-1 0 0 0 0,5 0 0 0 0,13 0 0 0 0,8 0 0 0 0,0 0 0 0 0,0 0 0 0 0,-3 0 0 0 0,-7 0 0 0 0,-5 0 0 0 0,0 0 0 0 0,4 0 0 0 0,4 0 0 0 0,5 0 0 0 0,-2 0 0 0 0,0 0 0 0 0,-3 0 0 0 0,-5 0 0 0 0,-5 0 0 0 0,-5 0 0 0 0,-2 0 0 0 0,-2 0 0 0 0,10 0 0 0 0,14 0 0 0 0,13 0 0 0 0,22 0 0 0 0,17 0 0 0 0,7 0 0 0 0,-1 0 0 0 0,-14 0 0 0 0,-19 0 0 0 0,-18 0 0 0 0,-14 0 0 0 0,1 0 0 0 0,8 0 0 0 0,10 0 0 0 0,10 0 0 0 0,18 0 0 0 0,14 0 0 0 0,11 0 0 0 0,0 0 0 0 0,-10 0 0 0 0,-12 0 0 0 0,-19 0 0 0 0,-16 0 0 0 0,-15 0 0 0 0,-4 0 0 0 0,0 0 0 0 0,4 0 0 0 0,-1 0 0 0 0,-4 0 0 0 0,-3 0 0 0 0,-4 0 0 0 0,-3 0 0 0 0,-1 0 0 0 0,9 0 0 0 0,14 0 0 0 0,19 5 0 0 0,12 3 0 0 0,9 4 0 0 0,-3 0 0 0 0,0 4 0 0 0,-5-1 0 0 0,-13-3 0 0 0,-13-3 0 0 0,-12-4 0 0 0,-9-2 0 0 0,-1-2 0 0 0,-2-1 0 0 0,4-1 0 0 0,0 1 0 0 0,3-1 0 0 0,5 0 0 0 0,5 1 0 0 0,3 0 0 0 0,-2 0 0 0 0,0 0 0 0 0,-5 0 0 0 0,-5 0 0 0 0,-5 0 0 0 0,-4 0 0 0 0,-3 0 0 0 0,3 0 0 0 0,1 0 0 0 0,10 0 0 0 0,8 0 0 0 0,5 0 0 0 0,-3 0 0 0 0,0 0 0 0 0,-5 0 0 0 0,0 0 0 0 0,-4 0 0 0 0,-6 0 0 0 0,-3 0 0 0 0,-4 0 0 0 0,-3 0 0 0 0,-1 0 0 0 0,-2 0 0 0 0,1 0 0 0 0,0 0 0 0 0,0 0 0 0 0,0 0 0 0 0,0 0 0 0 0,6 0 0 0 0,1 0 0 0 0,6 0 0 0 0,0 0 0 0 0,-1 0 0 0 0,-4 0 0 0 0,-2 0 0 0 0,-2 0 0 0 0,-2 0 0 0 0,-2 0 0 0 0,-5-6 0 0 0,-2-1 0 0 0,1 0 0 0 0,0 2 0 0 0,3 1 0 0 0,0 2 0 0 0,-3 0 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8T07:45:19.45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21260 8281 16383 0 0,'-5'0'0'0'0,"-3"6"0"0"0,2 6 0 0 0,0 8 0 0 0,-3-1 0 0 0,-1 3 0 0 0,-3 2 0 0 0,-6-2 0 0 0,-4 0 0 0 0,1 1 0 0 0,5 3 0 0 0,5 2 0 0 0,5 2 0 0 0,3 1 0 0 0,2 0 0 0 0,3 1 0 0 0,10-5 0 0 0,15-2 0 0 0,14-6 0 0 0,10-5 0 0 0,8 0 0 0 0,5-2 0 0 0,2 2 0 0 0,1-2 0 0 0,0-2 0 0 0,-6-3 0 0 0,-8-3 0 0 0,-7 3 0 0 0,-6 1 0 0 0,-4-1 0 0 0,2-2 0 0 0,1-2 0 0 0,-1-1 0 0 0,-2-1 0 0 0,0-1 0 0 0,-2 0 0 0 0,-1 0 0 0 0,0-1 0 0 0,-1-4 0 0 0,1-3 0 0 0,-6-4 0 0 0,-2-6 0 0 0,-5-5 0 0 0,0 1 0 0 0,-4-1 0 0 0,2 3 0 0 0,2 1 0 0 0,-1-3 0 0 0,-4-3 0 0 0,-4-2 0 0 0,-15 3 0 0 0,-12 6 0 0 0,-8 0 0 0 0,-6 4 0 0 0,-2 3 0 0 0,-2 5 0 0 0,1 3 0 0 0,0 1 0 0 0,0-3 0 0 0,2-2 0 0 0,-1 1 0 0 0,2 1 0 0 0,-6 2 0 0 0,-8 1 0 0 0,-5 1 0 0 0,-12-5 0 0 0,-16-1 0 0 0,-22-5 0 0 0,-10 0 0 0 0,-8-4 0 0 0,1 1 0 0 0,14-2 0 0 0,19 2 0 0 0,30 3 0 0 0,29 3 0 0 0,24 4 0 0 0,12 3 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8T07:45:19.4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19773 8670 16383 0 0,'6'0'0'0'0,"6"0"0"0"0,2 5 0 0 0,-2 7 0 0 0,-2 8 0 0 0,-4 5 0 0 0,-2 3 0 0 0,-2 3 0 0 0,-2 2 0 0 0,0 0 0 0 0,-1 0 0 0 0,1 0 0 0 0,-1-1 0 0 0,1 0 0 0 0,0 0 0 0 0,-1 0 0 0 0,1-1 0 0 0,6 1 0 0 0,1-1 0 0 0,0 1 0 0 0,-2 0 0 0 0,-1-1 0 0 0,-1 1 0 0 0,-2-1 0 0 0,-1 1 0 0 0,0-1 0 0 0,0 1 0 0 0,0 0 0 0 0,0-1 0 0 0,-1 1 0 0 0,1-1 0 0 0,0 1 0 0 0,5 0 0 0 0,2-1 0 0 0,6 1 0 0 0,-1-1 0 0 0,4-4 0 0 0,-1-3 0 0 0,3-5 0 0 0,8-5 0 0 0,6-6 0 0 0,2-3 0 0 0,1-4 0 0 0,0-1 0 0 0,0-1 0 0 0,-2 0 0 0 0,0 0 0 0 0,-1 0 0 0 0,6-5 0 0 0,0-1 0 0 0,1 0 0 0 0,-2 1 0 0 0,-2 2 0 0 0,-1 2 0 0 0,-1-5 0 0 0,-1 0 0 0 0,-1 0 0 0 0,1-4 0 0 0,-1 1 0 0 0,-5-5 0 0 0,-2 2 0 0 0,-5-4 0 0 0,0 2 0 0 0,2 3 0 0 0,-3-1 0 0 0,-4-4 0 0 0,1 0 0 0 0,-3-1 0 0 0,-2-10 0 0 0,-9-4 0 0 0,-5-2 0 0 0,-1-2 0 0 0,0 1 0 0 0,1 1 0 0 0,1 0 0 0 0,1 2 0 0 0,1-1 0 0 0,0 2 0 0 0,1-1 0 0 0,0 1 0 0 0,0-1 0 0 0,1 1 0 0 0,-1-1 0 0 0,0 1 0 0 0,0-1 0 0 0,0 1 0 0 0,0-1 0 0 0,0 0 0 0 0,-5 6 0 0 0,-13 7 0 0 0,-9 7 0 0 0,-4 5 0 0 0,-3 4 0 0 0,-1 3 0 0 0,0 1 0 0 0,0 0 0 0 0,2 0 0 0 0,0 0 0 0 0,1 0 0 0 0,0 0 0 0 0,1-1 0 0 0,-1 6 0 0 0,1 1 0 0 0,5 5 0 0 0,1 1 0 0 0,0 3 0 0 0,-1 4 0 0 0,-1-1 0 0 0,-2 2 0 0 0,-2-3 0 0 0,6 0 0 0 0,6 4 0 0 0,6 2 0 0 0,6 3 0 0 0,9-3 0 0 0,10-5 0 0 0,8-7 0 0 0,6-5 0 0 0,4-3 0 0 0,2-3 0 0 0,2-2 0 0 0,-1 0 0 0 0,0 0 0 0 0,0 0 0 0 0,0 0 0 0 0,-1 1 0 0 0,0-1 0 0 0,-1 1 0 0 0,1 0 0 0 0,0-5 0 0 0,-1-2 0 0 0,1-5 0 0 0,-1-1 0 0 0,1 2 0 0 0,-1-2 0 0 0,-10 1 0 0 0,-14 2 0 0 0,-14 3 0 0 0,-11 3 0 0 0,-8 2 0 0 0,-5 1 0 0 0,-2 1 0 0 0,-2 1 0 0 0,1 5 0 0 0,5 1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7T15:41:12.51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7291 7146 16383 0 0,'-12'0'0'0'0,"-11"0"0"0"0,-6 0 0 0 0,-12 0 0 0 0,-4 0 0 0 0,-1 0 0 0 0,2 0 0 0 0,1 0 0 0 0,3 0 0 0 0,2 0 0 0 0,-6 0 0 0 0,0 0 0 0 0,1 0 0 0 0,-5 0 0 0 0,0-6 0 0 0,2-2 0 0 0,9 0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7T15:41:12.5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2469 6959 16383 0 0,'0'6'0'0'0,"7"14"0"0"0,7 10 0 0 0,8 6 0 0 0,0 3 0 0 0,2 1 0 0 0,-2-1 0 0 0,-6 0 0 0 0,-5-1 0 0 0,2-7 0 0 0,-2-2 0 0 0,-2-1 0 0 0,-3 2 0 0 0,-3 1 0 0 0,-1 2 0 0 0,4 1 0 0 0,2 1 0 0 0,0 1 0 0 0,-3 0 0 0 0,-1 0 0 0 0,-1 1 0 0 0,-2-1 0 0 0,-1 0 0 0 0,0 0 0 0 0,0 0 0 0 0,-7-6 0 0 0,-1-3 0 0 0,0 2 0 0 0,2 0 0 0 0,1 3 0 0 0,2 1 0 0 0,-4 1 0 0 0,-2 1 0 0 0,1 1 0 0 0,2 0 0 0 0,2 1 0 0 0,-4-7 0 0 0,-2-2 0 0 0,2 0 0 0 0,2 2 0 0 0,2 1 0 0 0,2 2 0 0 0,1-10 0 0 0,0-16 0 0 0,1-15 0 0 0,1-13 0 0 0,-1-8 0 0 0,1-5 0 0 0,-7 2 0 0 0,-2 2 0 0 0,0-2 0 0 0,2 0 0 0 0,2-1 0 0 0,1-1 0 0 0,1-2 0 0 0,2 1 0 0 0,0-1 0 0 0,0 0 0 0 0,0 0 0 0 0,1 0 0 0 0,-1 0 0 0 0,0 0 0 0 0,0 0 0 0 0,6 6 0 0 0,2 14 0 0 0,6 10 0 0 0,1 13 0 0 0,-3 10 0 0 0,-3 9 0 0 0,-3 6 0 0 0,3 3 0 0 0,1 3 0 0 0,-2 0 0 0 0,-2 0 0 0 0,-3 0 0 0 0,0 5 0 0 0,-2 2 0 0 0,-1-1 0 0 0,-1-2 0 0 0,1-1 0 0 0,0-3 0 0 0,5-1 0 0 0,3 0 0 0 0,0-1 0 0 0,-2-1 0 0 0,-2 1 0 0 0,-1-1 0 0 0,-8 1 0 0 0,-2-1 0 0 0,-7 1 0 0 0,0 0 0 0 0,1 0 0 0 0,4 0 0 0 0,-4-6 0 0 0,2-3 0 0 0,1 1 0 0 0,4 2 0 0 0,2 2 0 0 0,2 1 0 0 0,1 1 0 0 0,1 1 0 0 0,0 1 0 0 0,1 0 0 0 0,-1 1 0 0 0,1-1 0 0 0,-7 0 0 0 0,-2 0 0 0 0,0 0 0 0 0,8-6 0 0 0,10-8 0 0 0,9-8 0 0 0,8-7 0 0 0,5-4 0 0 0,3-2 0 0 0,2-2 0 0 0,7-1 0 0 0,2 1 0 0 0,-1 0 0 0 0,4 0 0 0 0,7 0 0 0 0,-1 1 0 0 0,-4-1 0 0 0,-4 1 0 0 0,-4 0 0 0 0,-3 1 0 0 0,-2-1 0 0 0,-2 0 0 0 0,-1 0 0 0 0,0 0 0 0 0,0 0 0 0 0,0 0 0 0 0,1 0 0 0 0,-1 0 0 0 0,1 0 0 0 0,0 0 0 0 0,0 0 0 0 0,-1 0 0 0 0,1 0 0 0 0,0 0 0 0 0,0 0 0 0 0,6 0 0 0 0,2 0 0 0 0,0 0 0 0 0,-2 0 0 0 0,-8-6 0 0 0,-3-2 0 0 0,-8-6 0 0 0,-7-7 0 0 0,-6-5 0 0 0,0 1 0 0 0,0-1 0 0 0,-3-2 0 0 0,-2-3 0 0 0,-2-2 0 0 0,5-1 0 0 0,0-1 0 0 0,0-1 0 0 0,-2-1 0 0 0,-2 1 0 0 0,4 0 0 0 0,1 0 0 0 0,-1-1 0 0 0,-1 1 0 0 0,-3 1 0 0 0,4-1 0 0 0,1 0 0 0 0,-1 0 0 0 0,-1 0 0 0 0,-3 0 0 0 0,-2 0 0 0 0,-1-6 0 0 0,-1-2 0 0 0,0 1 0 0 0,0 1 0 0 0,6 7 0 0 0,1 5 0 0 0,1 0 0 0 0,-2-6 0 0 0,-2-4 0 0 0,-1 0 0 0 0,-2-7 0 0 0,0 0 0 0 0,-1 1 0 0 0,0 2 0 0 0,-1 3 0 0 0,1 2 0 0 0,0-10 0 0 0,0-4 0 0 0,0-4 0 0 0,-1 1 0 0 0,1 4 0 0 0,0 5 0 0 0,0 4 0 0 0,0 3 0 0 0,-12-9 0 0 0,-22-9 0 0 0,-18-1 0 0 0,0 4 0 0 0,3 11 0 0 0,3 7 0 0 0,4 9 0 0 0,-3 11 0 0 0,-1 7 0 0 0,3 5 0 0 0,1 5 0 0 0,2 1 0 0 0,2 0 0 0 0,2 1 0 0 0,0 0 0 0 0,0-1 0 0 0,0 6 0 0 0,1 2 0 0 0,-1-1 0 0 0,1-2 0 0 0,-1-2 0 0 0,-6-1 0 0 0,-2-2 0 0 0,1 0 0 0 0,1-1 0 0 0,1-1 0 0 0,3 1 0 0 0,-6 0 0 0 0,-6-1 0 0 0,4 7 0 0 0,-2 2 0 0 0,2 0 0 0 0,1-2 0 0 0,4-1 0 0 0,8 4 0 0 0,9 6 0 0 0,10 8 0 0 0,0 5 0 0 0,3 4 0 0 0,3 3 0 0 0,3 2 0 0 0,9-6 0 0 0,9-2 0 0 0,9 0 0 0 0,7-4 0 0 0,4-7 0 0 0,3-7 0 0 0,1-4 0 0 0,7-5 0 0 0,2-1 0 0 0,-1 4 0 0 0,4 2 0 0 0,6 6 0 0 0,6 0 0 0 0,5-2 0 0 0,3 4 0 0 0,-4-2 0 0 0,-1-2 0 0 0,-5-3 0 0 0,-12 3 0 0 0,-15 6 0 0 0,-19 6 0 0 0,-17-1 0 0 0,-14 2 0 0 0,-11 3 0 0 0,-6-3 0 0 0,-3-6 0 0 0,5 0 0 0 0,1-2 0 0 0,1 1 0 0 0,0-1 0 0 0,-2 2 0 0 0,-1-2 0 0 0,-1 2 0 0 0,6 5 0 0 0,1 4 0 0 0,6 4 0 0 0,0 2 0 0 0,4 2 0 0 0,0-5 0 0 0,7-7 0 0 0,19-2 0 0 0,21 1 0 0 0,22-2 0 0 0,22-5 0 0 0,29-5 0 0 0,15-4 0 0 0,0-4 0 0 0,-8-1 0 0 0,-10-1 0 0 0,-16-1 0 0 0,-15 0 0 0 0,-15 0 0 0 0,-8 0 0 0 0,-14-5 0 0 0,-22-15 0 0 0,-21-9 0 0 0,-7-6 0 0 0,-1-3 0 0 0,-2 5 0 0 0,-5 9 0 0 0,-3 8 0 0 0,-3 14 0 0 0,-1 12 0 0 0,4 12 0 0 0,2 2 0 0 0,5 3 0 0 0,7 3 0 0 0,0 3 0 0 0,-4-4 0 0 0,-4-1 0 0 0,-4 2 0 0 0,-10 1 0 0 0,-10 2 0 0 0,-4 2 0 0 0,-4 1 0 0 0,0-6 0 0 0,5-1 0 0 0,4-5 0 0 0,4-8 0 0 0,3-5 0 0 0,9 1 0 0 0,3 0 0 0 0,1 2 0 0 0,-2 7 0 0 0,4 5 0 0 0,1-1 0 0 0,4 1 0 0 0,12 2 0 0 0,12-3 0 0 0,7 1 0 0 0,7-5 0 0 0,1 1 0 0 0,2-3 0 0 0,5 1 0 0 0,4-2 0 0 0,2 1 0 0 0,9-1 0 0 0,15 2 0 0 0,16 3 0 0 0,27 5 0 0 0,15 4 0 0 0,6-4 0 0 0,-5 0 0 0 0,-16-5 0 0 0,-31-5 0 0 0,-33-1 0 0 0,-29-2 0 0 0,-21-4 0 0 0,-15-4 0 0 0,-7-2 0 0 0,-5-2 0 0 0,0-2 0 0 0,0 0 0 0 0,2-1 0 0 0,1 0 0 0 0,1 1 0 0 0,1-1 0 0 0,1 1 0 0 0,6-6 0 0 0,9-9 0 0 0,7-7 0 0 0,7-6 0 0 0,4-4 0 0 0,2-4 0 0 0,2-1 0 0 0,1 0 0 0 0,0 0 0 0 0,-1-1 0 0 0,0 2 0 0 0,-1-1 0 0 0,1 1 0 0 0,-7 6 0 0 0,-2 2 0 0 0,0 0 0 0 0,-4 5 0 0 0,-1-1 0 0 0,2-1 0 0 0,4-3 0 0 0,-5 3 0 0 0,2 0 0 0 0,-6 4 0 0 0,-4 6 0 0 0,-12-1 0 0 0,-7 3 0 0 0,-2 3 0 0 0,-7 3 0 0 0,-1-3 0 0 0,2 0 0 0 0,8-4 0 0 0,5 0 0 0 0,9-10 0 0 0,2 0 0 0 0,-2-3 0 0 0,-1-3 0 0 0,2-2 0 0 0,1 5 0 0 0,-4-1 0 0 0,5 0 0 0 0,-2 4 0 0 0,4 1 0 0 0,0 3 0 0 0,8 5 0 0 0,14 6 0 0 0,11 4 0 0 0,10 3 0 0 0,8 2 0 0 0,4 0 0 0 0,2 1 0 0 0,1 0 0 0 0,0 0 0 0 0,0 0 0 0 0,0-1 0 0 0,-7 7 0 0 0,-3 7 0 0 0,-6 8 0 0 0,-6 6 0 0 0,-1 5 0 0 0,-2 8 0 0 0,3-2 0 0 0,-2 4 0 0 0,3 1 0 0 0,5 5 0 0 0,-2 1 0 0 0,-3 3 0 0 0,0 0 0 0 0,5-4 0 0 0,-3-4 0 0 0,-3-3 0 0 0,-6-3 0 0 0,3-2 0 0 0,-2-2 0 0 0,4 1 0 0 0,5-7 0 0 0,0-2 0 0 0,-4 0 0 0 0,1 3 0 0 0,-2 1 0 0 0,3-4 0 0 0,4-7 0 0 0,-2-13 0 0 0,3-13 0 0 0,2-13 0 0 0,4-8 0 0 0,-4-6 0 0 0,1 2 0 0 0,-4 1 0 0 0,0-1 0 0 0,-4-1 0 0 0,1 5 0 0 0,-2 0 0 0 0,-5 0 0 0 0,3-2 0 0 0,-2-3 0 0 0,3-1 0 0 0,-1-2 0 0 0,3 6 0 0 0,-2 1 0 0 0,3 5 0 0 0,-2 1 0 0 0,2 10 0 0 0,-2 14 0 0 0,-4 11 0 0 0,-4 11 0 0 0,-4 7 0 0 0,-2 4 0 0 0,-2 3 0 0 0,-2 0 0 0 0,1 0 0 0 0,-1 0 0 0 0,6-6 0 0 0,3-4 0 0 0,-1 1 0 0 0,5 1 0 0 0,1 1 0 0 0,-3 2 0 0 0,4-4 0 0 0,-1-2 0 0 0,-2 1 0 0 0,-4 2 0 0 0,-2 1 0 0 0,-3 3 0 0 0,-1 0 0 0 0,-1 2 0 0 0,0 0 0 0 0,-1 0 0 0 0,7-6 0 0 0,7-8 0 0 0,3-7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7T15:41:12.51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2734 7682 16383 0 0,'6'0'0'0'0,"14"0"0"0"0,10 0 0 0 0,6 0 0 0 0,-9 0 0 0 0,-22 0 0 0 0,-17 0 0 0 0,-7 6 0 0 0,0 8 0 0 0,9 2 0 0 0,12-2 0 0 0,13-3 0 0 0,2 2 0 0 0,0 5 0 0 0,-4 6 0 0 0,-4 5 0 0 0,-9-3 0 0 0,-5 1 0 0 0,-2 1 0 0 0,1 3 0 0 0,-5-5 0 0 0,-1 0 0 0 0,2 2 0 0 0,3 1 0 0 0,2 3 0 0 0,-4 2 0 0 0,-1 1 0 0 0,2 6 0 0 0,2 3 0 0 0,3 0 0 0 0,0-1 0 0 0,2-2 0 0 0,1-2 0 0 0,0-2 0 0 0,1 6 0 0 0,-7-5 0 0 0,-2-3 0 0 0,1-1 0 0 0,-6 0 0 0 0,1 0 0 0 0,2 0 0 0 0,2 1 0 0 0,-3-6 0 0 0,0-2 0 0 0,2 1 0 0 0,2 2 0 0 0,3 2 0 0 0,2 1 0 0 0,1 1 0 0 0,1 2 0 0 0,0 0 0 0 0,1 0 0 0 0,-1 0 0 0 0,1 0 0 0 0,-1 0 0 0 0,0 0 0 0 0,0 0 0 0 0,0 0 0 0 0,0 0 0 0 0,0 0 0 0 0,0 0 0 0 0,0 0 0 0 0,0 0 0 0 0,0 0 0 0 0,0 0 0 0 0,0-1 0 0 0,-6-5 0 0 0,-2-2 0 0 0,0 0 0 0 0,2 2 0 0 0,2 1 0 0 0,1 2 0 0 0,1 2 0 0 0,2 0 0 0 0,0 1 0 0 0,0 0 0 0 0,0 0 0 0 0,1 0 0 0 0,-1 1 0 0 0,0-1 0 0 0,0 0 0 0 0,0 0 0 0 0,0-1 0 0 0,0 1 0 0 0,0 0 0 0 0,0 0 0 0 0,6-6 0 0 0,15-2 0 0 0,21 0 0 0 0,16 1 0 0 0,17 3 0 0 0,19 1 0 0 0,31 7 0 0 0,13 4 0 0 0,12-7 0 0 0,0-2 0 0 0,-13-9 0 0 0,-25-7 0 0 0,-25-8 0 0 0,-20-5 0 0 0,-23-10 0 0 0,-12-5 0 0 0,-6-6 0 0 0,6-7 0 0 0,2 0 0 0 0,3 4 0 0 0,-6-1 0 0 0,-8-3 0 0 0,-1 1 0 0 0,-5 0 0 0 0,0 2 0 0 0,-1-2 0 0 0,1 4 0 0 0,-1-3 0 0 0,-4-3 0 0 0,2 2 0 0 0,-1-1 0 0 0,-3-4 0 0 0,-3-2 0 0 0,-3-4 0 0 0,-1-2 0 0 0,-3-1 0 0 0,0-1 0 0 0,0 0 0 0 0,-1-1 0 0 0,0 1 0 0 0,1-1 0 0 0,0 1 0 0 0,-1 0 0 0 0,1 0 0 0 0,0 0 0 0 0,0 0 0 0 0,0 0 0 0 0,0 0 0 0 0,0 1 0 0 0,0-1 0 0 0,0 0 0 0 0,0 0 0 0 0,0 0 0 0 0,0 0 0 0 0,0 0 0 0 0,-6 1 0 0 0,-2-1 0 0 0,1 0 0 0 0,0 0 0 0 0,3 0 0 0 0,1 0 0 0 0,2 0 0 0 0,0 0 0 0 0,1 1 0 0 0,0-1 0 0 0,1 0 0 0 0,-1 0 0 0 0,-6 6 0 0 0,-8 8 0 0 0,-8 9 0 0 0,-6 5 0 0 0,-4 5 0 0 0,-4 2 0 0 0,-1 2 0 0 0,0 1 0 0 0,-1-1 0 0 0,1 0 0 0 0,0 0 0 0 0,1 0 0 0 0,0-1 0 0 0,0 1 0 0 0,0-1 0 0 0,-6 6 0 0 0,4 8 0 0 0,-3 2 0 0 0,4 10 0 0 0,-3 7 0 0 0,0 3 0 0 0,-1 9 0 0 0,2 2 0 0 0,6 0 0 0 0,4-9 0 0 0,6-4 0 0 0,7-2 0 0 0,13-7 0 0 0,12-7 0 0 0,12-13 0 0 0,7-7 0 0 0,6-16 0 0 0,-3-10 0 0 0,-7-8 0 0 0,-2-2 0 0 0,-4-2 0 0 0,-5 0 0 0 0,-5 1 0 0 0,-4 1 0 0 0,-2 0 0 0 0,-2 1 0 0 0,-1 1 0 0 0,0 0 0 0 0,-6 7 0 0 0,-8 7 0 0 0,-8 15 0 0 0,1 13 0 0 0,3 13 0 0 0,6 9 0 0 0,4 5 0 0 0,4 4 0 0 0,3 2 0 0 0,2 6 0 0 0,0 7 0 0 0,1 8 0 0 0,0-1 0 0 0,0 2 0 0 0,0-3 0 0 0,5-6 0 0 0,3-5 0 0 0,-2-4 0 0 0,6-11 0 0 0,5-9 0 0 0,7-10 0 0 0,5-6 0 0 0,3-5 0 0 0,8-2 0 0 0,4-2 0 0 0,0 0 0 0 0,-8-6 0 0 0,-10-8 0 0 0,-9-7 0 0 0,-9-5 0 0 0,-5-5 0 0 0,-3-9 0 0 0,-2-3 0 0 0,-1-6 0 0 0,0-1 0 0 0,0 3 0 0 0,1 3 0 0 0,0 4 0 0 0,1 15 0 0 0,0 17 0 0 0,0 18 0 0 0,0 13 0 0 0,0 9 0 0 0,6 6 0 0 0,2 8 0 0 0,6 10 0 0 0,0 1 0 0 0,-1 4 0 0 0,2-9 0 0 0,-1-6 0 0 0,-3-5 0 0 0,3 4 0 0 0,-1 0 0 0 0,-3-1 0 0 0,-3-2 0 0 0,-3-1 0 0 0,5-7 0 0 0,-1-4 0 0 0,0 1 0 0 0,-8-6 0 0 0,-17 0 0 0 0,-17-4 0 0 0,-9-5 0 0 0,-3 1 0 0 0,0 4 0 0 0,-5-2 0 0 0,1 4 0 0 0,3-3 0 0 0,-4-4 0 0 0,2-5 0 0 0,-4-3 0 0 0,-4-3 0 0 0,1-3 0 0 0,3 0 0 0 0,6-1 0 0 0,-2 0 0 0 0,1 1 0 0 0,3-1 0 0 0,3 1 0 0 0,-4-1 0 0 0,-6 1 0 0 0,-6 0 0 0 0,-6 0 0 0 0,2 0 0 0 0,6 0 0 0 0,12-6 0 0 0,13-8 0 0 0,13-8 0 0 0,8-6 0 0 0,7-5 0 0 0,4-2 0 0 0,7-2 0 0 0,9 0 0 0 0,7-1 0 0 0,6 1 0 0 0,4-6 0 0 0,2-1 0 0 0,2-7 0 0 0,-1 1 0 0 0,1 2 0 0 0,-1 3 0 0 0,0 3 0 0 0,-7 3 0 0 0,-2 8 0 0 0,0 3 0 0 0,-4 0 0 0 0,-1-1 0 0 0,-4-2 0 0 0,1 5 0 0 0,-3-6 0 0 0,-4-10 0 0 0,1-9 0 0 0,-1-3 0 0 0,-3 2 0 0 0,-4 4 0 0 0,-2 4 0 0 0,-8 9 0 0 0,-9 11 0 0 0,-10 9 0 0 0,1 14 0 0 0,-3 7 0 0 0,-3 8 0 0 0,3 8 0 0 0,-1 6 0 0 0,-1-1 0 0 0,-2-6 0 0 0,3 1 0 0 0,6 1 0 0 0,7-8 0 0 0,6-14 0 0 0,3-12 0 0 0,3-11 0 0 0,2-7 0 0 0,0-6 0 0 0,-6 4 0 0 0,-8 7 0 0 0,-8 7 0 0 0,-7 14 0 0 0,-4 6 0 0 0,-9 9 0 0 0,2 9 0 0 0,2 0 0 0 0,7 4 0 0 0,3-4 0 0 0,-1 2 0 0 0,5 2 0 0 0,7 4 0 0 0,-1-4 0 0 0,3 1 0 0 0,-3 1 0 0 0,2 3 0 0 0,-2-4 0 0 0,-5-7 0 0 0,1 0 0 0 0,5 3 0 0 0,-2-3 0 0 0,3-10 0 0 0,4-13 0 0 0,10-6 0 0 0,4-7 0 0 0,3-7 0 0 0,0-5 0 0 0,5 2 0 0 0,0-1 0 0 0,-1-1 0 0 0,16 4 0 0 0,15 7 0 0 0,2 5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8T07:45:19.4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13882 3413 16383 0 0,'5'0'0'0'0,"13"5"0"0"0,19 3 0 0 0,31 4 0 0 0,35 6 0 0 0,49 10 0 0 0,31 1 0 0 0,16 1 0 0 0,7-5 0 0 0,-11-1 0 0 0,-32-5 0 0 0,-34-6 0 0 0,-22-4 0 0 0,-19-5 0 0 0,-3-2 0 0 0,-5-2 0 0 0,0-6 0 0 0,-3-2 0 0 0,-3 0 0 0 0,-10 2 0 0 0,-10 1 0 0 0,-9 2 0 0 0,-6 2 0 0 0,0 0 0 0 0,5-4 0 0 0,0-2 0 0 0,-2 0 0 0 0,-8-3 0 0 0,1-1 0 0 0,-6-3 0 0 0,-2 0 0 0 0,-1 3 0 0 0,7 3 0 0 0,8 3 0 0 0,2 2 0 0 0,-5 2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8T07:45:19.45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17921 3448 16383 0 0,'5'0'0'0'0,"19"0"0"0"0,20 0 0 0 0,14 0 0 0 0,19 6 0 0 0,12 1 0 0 0,1 0 0 0 0,-3-2 0 0 0,-6-1 0 0 0,0-1 0 0 0,7-2 0 0 0,4-1 0 0 0,4 0 0 0 0,1 0 0 0 0,-5 0 0 0 0,-13 0 0 0 0,-9-1 0 0 0,-12 1 0 0 0,-9 0 0 0 0,-14 0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8T07:45:19.4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13264 4788 16383 0 0,'6'0'0'0'0,"17"0"0"0"0,32 0 0 0 0,28 0 0 0 0,33 0 0 0 0,27 0 0 0 0,18 0 0 0 0,2 5 0 0 0,-4 3 0 0 0,-25-2 0 0 0,-30 0 0 0 0,-26-2 0 0 0,-22-2 0 0 0,-15 0 0 0 0,-8-2 0 0 0,-6 0 0 0 0,-1 0 0 0 0,0 0 0 0 0,-4-6 0 0 0,-1-2 0 0 0,2 1 0 0 0,7-4 0 0 0,5 0 0 0 0,-5-3 0 0 0,-1 0 0 0 0,-6-3 0 0 0,-1 2 0 0 0,0-2 0 0 0,3-4 0 0 0,2 3 0 0 0,-9 3 0 0 0,-13 5 0 0 0,-7 3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8T07:45:19.45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18785 3449 16383 0 0,'6'0'0'0'0,"12"0"0"0"0,14 0 0 0 0,17 0 0 0 0,12 0 0 0 0,0 0 0 0 0,-4 0 0 0 0,-13 6 0 0 0,-7 1 0 0 0,5 0 0 0 0,12 4 0 0 0,7 5 0 0 0,5 0 0 0 0,1-2 0 0 0,0-4 0 0 0,0-4 0 0 0,-7-2 0 0 0,-2-3 0 0 0,-6-1 0 0 0,-6 0 0 0 0,4-1 0 0 0,1 1 0 0 0,-5-1 0 0 0,2 1 0 0 0,-3-1 0 0 0,3 1 0 0 0,-2 0 0 0 0,1 0 0 0 0,-1 0 0 0 0,-3 0 0 0 0,-4 0 0 0 0,-3 0 0 0 0,-2 0 0 0 0,4 0 0 0 0,6-5 0 0 0,1-2 0 0 0,-2 0 0 0 0,-3-4 0 0 0,-2 0 0 0 0,-3 2 0 0 0,-7-3 0 0 0,-3 0 0 0 0,-1 3 0 0 0,12 2 0 0 0,17 3 0 0 0,14 2 0 0 0,18 1 0 0 0,10 1 0 0 0,6 0 0 0 0,1 1 0 0 0,-11 0 0 0 0,-16-1 0 0 0,-15 0 0 0 0,-18 0 0 0 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dirty="0"/>
              <a:t>4/3/2022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82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dirty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6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dirty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29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dirty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11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 dirty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72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dirty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18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dirty="0"/>
              <a:t>4/3/2022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54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dirty="0"/>
              <a:t>4/3/2022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75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dirty="0"/>
              <a:t>4/3/2022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61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dirty="0"/>
              <a:t>4/3/2022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04158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dirty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37888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dirty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217665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199" r:id="rId3"/>
    <p:sldLayoutId id="2147484200" r:id="rId4"/>
    <p:sldLayoutId id="2147484201" r:id="rId5"/>
    <p:sldLayoutId id="2147484202" r:id="rId6"/>
    <p:sldLayoutId id="2147484203" r:id="rId7"/>
    <p:sldLayoutId id="2147484204" r:id="rId8"/>
    <p:sldLayoutId id="2147484205" r:id="rId9"/>
    <p:sldLayoutId id="2147484206" r:id="rId10"/>
    <p:sldLayoutId id="214748420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6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customXml" Target="../ink/ink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customXml" Target="../ink/ink11.xml"/><Relationship Id="rId18" Type="http://schemas.openxmlformats.org/officeDocument/2006/relationships/image" Target="../media/image34.png"/><Relationship Id="rId3" Type="http://schemas.openxmlformats.org/officeDocument/2006/relationships/customXml" Target="../ink/ink6.xml"/><Relationship Id="rId7" Type="http://schemas.openxmlformats.org/officeDocument/2006/relationships/customXml" Target="../ink/ink8.xml"/><Relationship Id="rId12" Type="http://schemas.openxmlformats.org/officeDocument/2006/relationships/image" Target="../media/image31.png"/><Relationship Id="rId17" Type="http://schemas.openxmlformats.org/officeDocument/2006/relationships/customXml" Target="../ink/ink13.xml"/><Relationship Id="rId2" Type="http://schemas.openxmlformats.org/officeDocument/2006/relationships/image" Target="../media/image26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customXml" Target="../ink/ink10.xml"/><Relationship Id="rId5" Type="http://schemas.openxmlformats.org/officeDocument/2006/relationships/customXml" Target="../ink/ink7.xml"/><Relationship Id="rId15" Type="http://schemas.openxmlformats.org/officeDocument/2006/relationships/customXml" Target="../ink/ink12.xml"/><Relationship Id="rId10" Type="http://schemas.openxmlformats.org/officeDocument/2006/relationships/image" Target="../media/image30.png"/><Relationship Id="rId19" Type="http://schemas.openxmlformats.org/officeDocument/2006/relationships/customXml" Target="../ink/ink14.xml"/><Relationship Id="rId4" Type="http://schemas.openxmlformats.org/officeDocument/2006/relationships/image" Target="../media/image27.png"/><Relationship Id="rId9" Type="http://schemas.openxmlformats.org/officeDocument/2006/relationships/customXml" Target="../ink/ink9.xml"/><Relationship Id="rId1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23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customXml" Target="../ink/ink21.xml"/><Relationship Id="rId18" Type="http://schemas.openxmlformats.org/officeDocument/2006/relationships/image" Target="../media/image34.png"/><Relationship Id="rId3" Type="http://schemas.openxmlformats.org/officeDocument/2006/relationships/customXml" Target="../ink/ink16.xml"/><Relationship Id="rId7" Type="http://schemas.openxmlformats.org/officeDocument/2006/relationships/customXml" Target="../ink/ink18.xml"/><Relationship Id="rId12" Type="http://schemas.openxmlformats.org/officeDocument/2006/relationships/image" Target="../media/image31.png"/><Relationship Id="rId17" Type="http://schemas.openxmlformats.org/officeDocument/2006/relationships/customXml" Target="../ink/ink23.xml"/><Relationship Id="rId2" Type="http://schemas.openxmlformats.org/officeDocument/2006/relationships/image" Target="../media/image26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customXml" Target="../ink/ink20.xml"/><Relationship Id="rId5" Type="http://schemas.openxmlformats.org/officeDocument/2006/relationships/customXml" Target="../ink/ink17.xml"/><Relationship Id="rId15" Type="http://schemas.openxmlformats.org/officeDocument/2006/relationships/customXml" Target="../ink/ink22.xml"/><Relationship Id="rId10" Type="http://schemas.openxmlformats.org/officeDocument/2006/relationships/image" Target="../media/image30.png"/><Relationship Id="rId19" Type="http://schemas.openxmlformats.org/officeDocument/2006/relationships/customXml" Target="../ink/ink24.xml"/><Relationship Id="rId4" Type="http://schemas.openxmlformats.org/officeDocument/2006/relationships/image" Target="../media/image27.png"/><Relationship Id="rId9" Type="http://schemas.openxmlformats.org/officeDocument/2006/relationships/customXml" Target="../ink/ink19.xml"/><Relationship Id="rId14" Type="http://schemas.openxmlformats.org/officeDocument/2006/relationships/image" Target="../media/image32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2ABF-E330-8A4D-8EB4-7751AA43C4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sz="6000" err="1">
                <a:latin typeface="KaiTi"/>
                <a:ea typeface="宋体"/>
              </a:rPr>
              <a:t>聖經人物</a:t>
            </a:r>
            <a:br>
              <a:rPr lang="en-US" altLang="zh-CN" sz="6000">
                <a:latin typeface="KaiTi"/>
                <a:ea typeface="宋体"/>
              </a:rPr>
            </a:br>
            <a:r>
              <a:rPr lang="en-US" altLang="zh-CN" sz="6000" err="1">
                <a:latin typeface="KaiTi"/>
                <a:ea typeface="宋体"/>
              </a:rPr>
              <a:t>尼希米</a:t>
            </a:r>
            <a:br>
              <a:rPr lang="en-US" altLang="zh-CN"/>
            </a:b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F44BAB-2C23-DF47-972F-9C4B92CDA2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0" y="4284920"/>
            <a:ext cx="9070848" cy="85434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800" err="1">
                <a:latin typeface="KaiTi"/>
                <a:ea typeface="Songti TC" panose="02010600040101010101" pitchFamily="2" charset="-120"/>
              </a:rPr>
              <a:t>南區證道堂</a:t>
            </a:r>
            <a:endParaRPr lang="en-US" sz="2800">
              <a:latin typeface="KaiTi"/>
              <a:ea typeface="Songti TC" panose="02010600040101010101" pitchFamily="2" charset="-120"/>
            </a:endParaRPr>
          </a:p>
          <a:p>
            <a:r>
              <a:rPr lang="en-US" altLang="zh-CN" sz="2800">
                <a:latin typeface="KaiTi"/>
                <a:ea typeface="宋体"/>
              </a:rPr>
              <a:t>2021—2022</a:t>
            </a:r>
            <a:r>
              <a:rPr lang="zh-CN" altLang="en-US" sz="2800">
                <a:latin typeface="KaiTi"/>
                <a:ea typeface="KaiTi"/>
              </a:rPr>
              <a:t> 主日學</a:t>
            </a:r>
            <a:endParaRPr lang="en-US" altLang="zh-CN" sz="2800">
              <a:latin typeface="KaiTi"/>
              <a:ea typeface="KaiTi"/>
            </a:endParaRPr>
          </a:p>
          <a:p>
            <a:endParaRPr lang="en-US" altLang="zh-CN" sz="280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218532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83A3B39F-902D-4AC8-9327-6F5CD66F8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9564"/>
            <a:ext cx="9144000" cy="629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Text Box 4">
            <a:extLst>
              <a:ext uri="{FF2B5EF4-FFF2-40B4-BE49-F238E27FC236}">
                <a16:creationId xmlns:a16="http://schemas.microsoft.com/office/drawing/2014/main" id="{E7499635-154B-4BB7-BD5B-C3F626823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9188" y="415926"/>
            <a:ext cx="2317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8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zh-TW" altLang="en-US" sz="2800">
                <a:ea typeface="SimHei" panose="02010609060101010101" pitchFamily="49" charset="-122"/>
              </a:rPr>
              <a:t>波斯瑪代帝國</a:t>
            </a:r>
          </a:p>
        </p:txBody>
      </p:sp>
      <p:sp>
        <p:nvSpPr>
          <p:cNvPr id="4106" name="AutoShape 10">
            <a:extLst>
              <a:ext uri="{FF2B5EF4-FFF2-40B4-BE49-F238E27FC236}">
                <a16:creationId xmlns:a16="http://schemas.microsoft.com/office/drawing/2014/main" id="{3A417EEC-A1E0-47B0-AC52-6834F2D70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1538" y="4884738"/>
            <a:ext cx="1117600" cy="423862"/>
          </a:xfrm>
          <a:prstGeom prst="wedgeRectCallout">
            <a:avLst>
              <a:gd name="adj1" fmla="val -17329"/>
              <a:gd name="adj2" fmla="val -111421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lang="zh-TW" altLang="en-US">
                <a:ea typeface="SimHei" panose="02010609060101010101" pitchFamily="49" charset="-122"/>
              </a:rPr>
              <a:t>耶路撒冷</a:t>
            </a:r>
          </a:p>
        </p:txBody>
      </p:sp>
      <p:sp>
        <p:nvSpPr>
          <p:cNvPr id="4108" name="Freeform 12">
            <a:extLst>
              <a:ext uri="{FF2B5EF4-FFF2-40B4-BE49-F238E27FC236}">
                <a16:creationId xmlns:a16="http://schemas.microsoft.com/office/drawing/2014/main" id="{BD77830D-3351-48D1-9D19-7973DB27B819}"/>
              </a:ext>
            </a:extLst>
          </p:cNvPr>
          <p:cNvSpPr>
            <a:spLocks/>
          </p:cNvSpPr>
          <p:nvPr/>
        </p:nvSpPr>
        <p:spPr bwMode="auto">
          <a:xfrm>
            <a:off x="3806825" y="3235326"/>
            <a:ext cx="5461000" cy="1712913"/>
          </a:xfrm>
          <a:custGeom>
            <a:avLst/>
            <a:gdLst>
              <a:gd name="T0" fmla="*/ 3440 w 3440"/>
              <a:gd name="T1" fmla="*/ 605 h 1079"/>
              <a:gd name="T2" fmla="*/ 3239 w 3440"/>
              <a:gd name="T3" fmla="*/ 712 h 1079"/>
              <a:gd name="T4" fmla="*/ 3064 w 3440"/>
              <a:gd name="T5" fmla="*/ 804 h 1079"/>
              <a:gd name="T6" fmla="*/ 2912 w 3440"/>
              <a:gd name="T7" fmla="*/ 858 h 1079"/>
              <a:gd name="T8" fmla="*/ 2847 w 3440"/>
              <a:gd name="T9" fmla="*/ 1050 h 1079"/>
              <a:gd name="T10" fmla="*/ 2773 w 3440"/>
              <a:gd name="T11" fmla="*/ 1034 h 1079"/>
              <a:gd name="T12" fmla="*/ 2733 w 3440"/>
              <a:gd name="T13" fmla="*/ 959 h 1079"/>
              <a:gd name="T14" fmla="*/ 2565 w 3440"/>
              <a:gd name="T15" fmla="*/ 690 h 1079"/>
              <a:gd name="T16" fmla="*/ 2392 w 3440"/>
              <a:gd name="T17" fmla="*/ 621 h 1079"/>
              <a:gd name="T18" fmla="*/ 2181 w 3440"/>
              <a:gd name="T19" fmla="*/ 458 h 1079"/>
              <a:gd name="T20" fmla="*/ 2058 w 3440"/>
              <a:gd name="T21" fmla="*/ 407 h 1079"/>
              <a:gd name="T22" fmla="*/ 1877 w 3440"/>
              <a:gd name="T23" fmla="*/ 288 h 1079"/>
              <a:gd name="T24" fmla="*/ 1706 w 3440"/>
              <a:gd name="T25" fmla="*/ 136 h 1079"/>
              <a:gd name="T26" fmla="*/ 1530 w 3440"/>
              <a:gd name="T27" fmla="*/ 112 h 1079"/>
              <a:gd name="T28" fmla="*/ 1436 w 3440"/>
              <a:gd name="T29" fmla="*/ 74 h 1079"/>
              <a:gd name="T30" fmla="*/ 1365 w 3440"/>
              <a:gd name="T31" fmla="*/ 21 h 1079"/>
              <a:gd name="T32" fmla="*/ 1216 w 3440"/>
              <a:gd name="T33" fmla="*/ 37 h 1079"/>
              <a:gd name="T34" fmla="*/ 1008 w 3440"/>
              <a:gd name="T35" fmla="*/ 10 h 1079"/>
              <a:gd name="T36" fmla="*/ 767 w 3440"/>
              <a:gd name="T37" fmla="*/ 18 h 1079"/>
              <a:gd name="T38" fmla="*/ 516 w 3440"/>
              <a:gd name="T39" fmla="*/ 119 h 1079"/>
              <a:gd name="T40" fmla="*/ 248 w 3440"/>
              <a:gd name="T41" fmla="*/ 362 h 1079"/>
              <a:gd name="T42" fmla="*/ 128 w 3440"/>
              <a:gd name="T43" fmla="*/ 501 h 1079"/>
              <a:gd name="T44" fmla="*/ 60 w 3440"/>
              <a:gd name="T45" fmla="*/ 580 h 1079"/>
              <a:gd name="T46" fmla="*/ 47 w 3440"/>
              <a:gd name="T47" fmla="*/ 680 h 1079"/>
              <a:gd name="T48" fmla="*/ 0 w 3440"/>
              <a:gd name="T49" fmla="*/ 837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440" h="1079">
                <a:moveTo>
                  <a:pt x="3440" y="605"/>
                </a:moveTo>
                <a:cubicBezTo>
                  <a:pt x="3407" y="623"/>
                  <a:pt x="3302" y="679"/>
                  <a:pt x="3239" y="712"/>
                </a:cubicBezTo>
                <a:cubicBezTo>
                  <a:pt x="3176" y="745"/>
                  <a:pt x="3119" y="780"/>
                  <a:pt x="3064" y="804"/>
                </a:cubicBezTo>
                <a:cubicBezTo>
                  <a:pt x="3009" y="828"/>
                  <a:pt x="2948" y="817"/>
                  <a:pt x="2912" y="858"/>
                </a:cubicBezTo>
                <a:cubicBezTo>
                  <a:pt x="2876" y="899"/>
                  <a:pt x="2870" y="1021"/>
                  <a:pt x="2847" y="1050"/>
                </a:cubicBezTo>
                <a:cubicBezTo>
                  <a:pt x="2824" y="1079"/>
                  <a:pt x="2792" y="1049"/>
                  <a:pt x="2773" y="1034"/>
                </a:cubicBezTo>
                <a:cubicBezTo>
                  <a:pt x="2754" y="1019"/>
                  <a:pt x="2768" y="1016"/>
                  <a:pt x="2733" y="959"/>
                </a:cubicBezTo>
                <a:cubicBezTo>
                  <a:pt x="2698" y="902"/>
                  <a:pt x="2622" y="746"/>
                  <a:pt x="2565" y="690"/>
                </a:cubicBezTo>
                <a:cubicBezTo>
                  <a:pt x="2508" y="634"/>
                  <a:pt x="2456" y="660"/>
                  <a:pt x="2392" y="621"/>
                </a:cubicBezTo>
                <a:cubicBezTo>
                  <a:pt x="2328" y="582"/>
                  <a:pt x="2237" y="494"/>
                  <a:pt x="2181" y="458"/>
                </a:cubicBezTo>
                <a:cubicBezTo>
                  <a:pt x="2125" y="422"/>
                  <a:pt x="2109" y="435"/>
                  <a:pt x="2058" y="407"/>
                </a:cubicBezTo>
                <a:cubicBezTo>
                  <a:pt x="2007" y="379"/>
                  <a:pt x="1936" y="333"/>
                  <a:pt x="1877" y="288"/>
                </a:cubicBezTo>
                <a:cubicBezTo>
                  <a:pt x="1818" y="243"/>
                  <a:pt x="1764" y="165"/>
                  <a:pt x="1706" y="136"/>
                </a:cubicBezTo>
                <a:cubicBezTo>
                  <a:pt x="1648" y="107"/>
                  <a:pt x="1575" y="122"/>
                  <a:pt x="1530" y="112"/>
                </a:cubicBezTo>
                <a:cubicBezTo>
                  <a:pt x="1485" y="102"/>
                  <a:pt x="1464" y="89"/>
                  <a:pt x="1436" y="74"/>
                </a:cubicBezTo>
                <a:cubicBezTo>
                  <a:pt x="1408" y="59"/>
                  <a:pt x="1402" y="27"/>
                  <a:pt x="1365" y="21"/>
                </a:cubicBezTo>
                <a:cubicBezTo>
                  <a:pt x="1328" y="15"/>
                  <a:pt x="1275" y="39"/>
                  <a:pt x="1216" y="37"/>
                </a:cubicBezTo>
                <a:cubicBezTo>
                  <a:pt x="1157" y="35"/>
                  <a:pt x="1083" y="13"/>
                  <a:pt x="1008" y="10"/>
                </a:cubicBezTo>
                <a:cubicBezTo>
                  <a:pt x="933" y="7"/>
                  <a:pt x="849" y="0"/>
                  <a:pt x="767" y="18"/>
                </a:cubicBezTo>
                <a:cubicBezTo>
                  <a:pt x="685" y="36"/>
                  <a:pt x="602" y="62"/>
                  <a:pt x="516" y="119"/>
                </a:cubicBezTo>
                <a:cubicBezTo>
                  <a:pt x="430" y="176"/>
                  <a:pt x="313" y="298"/>
                  <a:pt x="248" y="362"/>
                </a:cubicBezTo>
                <a:cubicBezTo>
                  <a:pt x="183" y="426"/>
                  <a:pt x="159" y="465"/>
                  <a:pt x="128" y="501"/>
                </a:cubicBezTo>
                <a:cubicBezTo>
                  <a:pt x="97" y="537"/>
                  <a:pt x="73" y="550"/>
                  <a:pt x="60" y="580"/>
                </a:cubicBezTo>
                <a:cubicBezTo>
                  <a:pt x="47" y="610"/>
                  <a:pt x="57" y="637"/>
                  <a:pt x="47" y="680"/>
                </a:cubicBezTo>
                <a:cubicBezTo>
                  <a:pt x="37" y="723"/>
                  <a:pt x="10" y="805"/>
                  <a:pt x="0" y="837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9" name="AutoShape 13">
            <a:extLst>
              <a:ext uri="{FF2B5EF4-FFF2-40B4-BE49-F238E27FC236}">
                <a16:creationId xmlns:a16="http://schemas.microsoft.com/office/drawing/2014/main" id="{280E0778-73B1-4F61-94B4-377F49883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9075" y="3505201"/>
            <a:ext cx="685800" cy="423863"/>
          </a:xfrm>
          <a:prstGeom prst="wedgeRectCallout">
            <a:avLst>
              <a:gd name="adj1" fmla="val -18981"/>
              <a:gd name="adj2" fmla="val 95319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lang="zh-TW" altLang="en-US">
                <a:ea typeface="SimHei" panose="02010609060101010101" pitchFamily="49" charset="-122"/>
              </a:rPr>
              <a:t>書珊</a:t>
            </a:r>
          </a:p>
        </p:txBody>
      </p:sp>
      <p:sp>
        <p:nvSpPr>
          <p:cNvPr id="4110" name="AutoShape 14">
            <a:extLst>
              <a:ext uri="{FF2B5EF4-FFF2-40B4-BE49-F238E27FC236}">
                <a16:creationId xmlns:a16="http://schemas.microsoft.com/office/drawing/2014/main" id="{C3EBFD11-11E1-488A-BFE8-07B00C160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4425" y="4575175"/>
            <a:ext cx="1487488" cy="781050"/>
          </a:xfrm>
          <a:prstGeom prst="wedgeRectCallout">
            <a:avLst>
              <a:gd name="adj1" fmla="val -31111"/>
              <a:gd name="adj2" fmla="val -7744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lang="zh-TW" altLang="en-US">
                <a:ea typeface="SimHei" panose="02010609060101010101" pitchFamily="49" charset="-122"/>
              </a:rPr>
              <a:t>尼希米返</a:t>
            </a:r>
          </a:p>
          <a:p>
            <a:pPr algn="ctr">
              <a:spcAft>
                <a:spcPct val="20000"/>
              </a:spcAft>
            </a:pPr>
            <a:r>
              <a:rPr lang="zh-TW" altLang="en-US">
                <a:ea typeface="SimHei" panose="02010609060101010101" pitchFamily="49" charset="-122"/>
              </a:rPr>
              <a:t>耶路撒冷</a:t>
            </a:r>
          </a:p>
        </p:txBody>
      </p:sp>
      <p:sp>
        <p:nvSpPr>
          <p:cNvPr id="4111" name="Oval 15">
            <a:extLst>
              <a:ext uri="{FF2B5EF4-FFF2-40B4-BE49-F238E27FC236}">
                <a16:creationId xmlns:a16="http://schemas.microsoft.com/office/drawing/2014/main" id="{9014629B-D981-4D98-BC77-8D0D0BA5A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7351" y="4141788"/>
            <a:ext cx="92075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2" name="Oval 16">
            <a:extLst>
              <a:ext uri="{FF2B5EF4-FFF2-40B4-BE49-F238E27FC236}">
                <a16:creationId xmlns:a16="http://schemas.microsoft.com/office/drawing/2014/main" id="{31702618-D121-4CCD-A995-4B2F83028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0951" y="4068763"/>
            <a:ext cx="92075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3" name="Oval 17">
            <a:extLst>
              <a:ext uri="{FF2B5EF4-FFF2-40B4-BE49-F238E27FC236}">
                <a16:creationId xmlns:a16="http://schemas.microsoft.com/office/drawing/2014/main" id="{1DF0FBF6-2466-439E-8040-86EECEF22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2764" y="2770188"/>
            <a:ext cx="92075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4" name="AutoShape 18">
            <a:extLst>
              <a:ext uri="{FF2B5EF4-FFF2-40B4-BE49-F238E27FC236}">
                <a16:creationId xmlns:a16="http://schemas.microsoft.com/office/drawing/2014/main" id="{AA3DB49F-F795-450F-BF8C-AA21867D9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5851" y="3433763"/>
            <a:ext cx="925513" cy="423862"/>
          </a:xfrm>
          <a:prstGeom prst="wedgeRectCallout">
            <a:avLst>
              <a:gd name="adj1" fmla="val -27014"/>
              <a:gd name="adj2" fmla="val 95319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lang="zh-TW" altLang="en-US">
                <a:ea typeface="SimHei" panose="02010609060101010101" pitchFamily="49" charset="-122"/>
              </a:rPr>
              <a:t>巴比倫</a:t>
            </a:r>
          </a:p>
        </p:txBody>
      </p:sp>
      <p:sp>
        <p:nvSpPr>
          <p:cNvPr id="4115" name="AutoShape 19">
            <a:extLst>
              <a:ext uri="{FF2B5EF4-FFF2-40B4-BE49-F238E27FC236}">
                <a16:creationId xmlns:a16="http://schemas.microsoft.com/office/drawing/2014/main" id="{8BBA06C1-8940-4574-91D3-6CA1F25B6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5813" y="2698751"/>
            <a:ext cx="925512" cy="423863"/>
          </a:xfrm>
          <a:prstGeom prst="wedgeRectCallout">
            <a:avLst>
              <a:gd name="adj1" fmla="val -68181"/>
              <a:gd name="adj2" fmla="val -2415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lang="zh-TW" altLang="en-US">
                <a:ea typeface="SimHei" panose="02010609060101010101" pitchFamily="49" charset="-122"/>
              </a:rPr>
              <a:t>亞馬他</a:t>
            </a:r>
          </a:p>
        </p:txBody>
      </p:sp>
    </p:spTree>
    <p:extLst>
      <p:ext uri="{BB962C8B-B14F-4D97-AF65-F5344CB8AC3E}">
        <p14:creationId xmlns:p14="http://schemas.microsoft.com/office/powerpoint/2010/main" val="406513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" grpId="0" animBg="1"/>
      <p:bldP spid="4109" grpId="0" animBg="1"/>
      <p:bldP spid="4110" grpId="0" animBg="1"/>
      <p:bldP spid="4114" grpId="0" animBg="1"/>
      <p:bldP spid="41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meline&#10;&#10;Description automatically generated">
            <a:extLst>
              <a:ext uri="{FF2B5EF4-FFF2-40B4-BE49-F238E27FC236}">
                <a16:creationId xmlns:a16="http://schemas.microsoft.com/office/drawing/2014/main" id="{8F8D3298-EBA2-C683-39FC-E386E8841D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04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hade val="100000"/>
                <a:satMod val="300000"/>
              </a:schemeClr>
            </a:gs>
            <a:gs pos="100000">
              <a:schemeClr val="bg2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07DA8E10-8D20-4557-A01C-BE57BA68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A12898A6-467D-4DE5-8382-B8C194339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3E25BDA2-3F4D-4B38-90E7-989465ECD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F65EEA05-AD42-442F-B6C6-CB9FC2894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BC96869A-A70D-42F7-876F-605CB1718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6CD407CC-EF5C-486F-9A14-7F681F986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5AD011-2E57-A66F-BFAE-E2699B9B926C}"/>
              </a:ext>
            </a:extLst>
          </p:cNvPr>
          <p:cNvSpPr txBox="1"/>
          <p:nvPr/>
        </p:nvSpPr>
        <p:spPr>
          <a:xfrm>
            <a:off x="717265" y="607046"/>
            <a:ext cx="10758350" cy="568265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ja-JP" alt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古代的波斯地區，位於現今伊朗的南部，包括扎格羅山脈以南和波斯灣北岸之地，古時西北與以攔為鄰，東北接帕提亞，北接瑪代。波斯和瑪代是伊朗民族中比較大的兩支。</a:t>
            </a:r>
            <a:endParaRPr lang="en-US" altLang="ja-JP">
              <a:solidFill>
                <a:schemeClr val="tx1">
                  <a:lumMod val="75000"/>
                  <a:lumOff val="25000"/>
                </a:schemeClr>
              </a:solidFill>
              <a:latin typeface="ＭＳ ゴシック"/>
              <a:ea typeface="ＭＳ ゴシック"/>
            </a:endParaRP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ja-JP" alt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它早期的歷史不明，約是在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 700BC</a:t>
            </a:r>
            <a:r>
              <a:rPr lang="en-US" altLang="ja-JP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ＭＳ ゴシック"/>
              </a:rPr>
              <a:t> </a:t>
            </a:r>
            <a:r>
              <a:rPr lang="ja-JP" alt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立國，以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 Anshan</a:t>
            </a:r>
            <a:r>
              <a:rPr lang="en-US" altLang="ja-JP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 </a:t>
            </a:r>
            <a:r>
              <a:rPr lang="ja-JP" alt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為首府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，639BC</a:t>
            </a:r>
            <a:r>
              <a:rPr lang="en-US" altLang="ja-JP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ＭＳ ゴシック"/>
              </a:rPr>
              <a:t> </a:t>
            </a:r>
            <a:r>
              <a:rPr lang="ja-JP" alt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波斯成為亞述之附庸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， 612BC</a:t>
            </a:r>
            <a:r>
              <a:rPr lang="en-US" altLang="ja-JP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ＭＳ ゴシック"/>
              </a:rPr>
              <a:t> </a:t>
            </a:r>
            <a:r>
              <a:rPr lang="ja-JP" alt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亞述被瑪代之聯軍所滅之後，波斯就成為瑪代之屬國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。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550BC</a:t>
            </a:r>
            <a:r>
              <a:rPr lang="en-US" altLang="ja-JP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ＭＳ ゴシック"/>
              </a:rPr>
              <a:t> </a:t>
            </a:r>
            <a:r>
              <a:rPr lang="ja-JP" alt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波斯王古列二世，他是瑪代王亞士帖基的外孫，他打敗了瑪代，反使瑪代成為波斯之屬地，而且不久將兩者組成聯邦，史稱瑪代波斯帝國，他先征服了瑪代西北方原來瑪代的屬國，再往西擊敗呂底亞和色雷斯，往南佔領原屬巴比倫的敘利亞、巴勒斯坦和埃及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，539BC</a:t>
            </a:r>
            <a:r>
              <a:rPr lang="en-US" altLang="ja-JP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ＭＳ ゴシック"/>
              </a:rPr>
              <a:t> </a:t>
            </a:r>
            <a:r>
              <a:rPr lang="ja-JP" alt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滅了巴比倫，建立了一個前所未有的大帝國，就是波斯帝國，其國土東至印度河，西至歐洲的色雷斯，南到埃及。</a:t>
            </a:r>
            <a:endParaRPr lang="en-US" altLang="ja-JP">
              <a:solidFill>
                <a:schemeClr val="tx1">
                  <a:lumMod val="75000"/>
                  <a:lumOff val="25000"/>
                </a:schemeClr>
              </a:solidFill>
              <a:latin typeface="ＭＳ ゴシック"/>
              <a:ea typeface="ＭＳ ゴシック"/>
            </a:endParaRP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ja-JP" alt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古列王於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 538BC</a:t>
            </a:r>
            <a:r>
              <a:rPr lang="en-US" altLang="ja-JP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ＭＳ ゴシック"/>
              </a:rPr>
              <a:t> </a:t>
            </a:r>
            <a:r>
              <a:rPr lang="ja-JP" alt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釋放猶大人回國建殿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，520BC</a:t>
            </a:r>
            <a:r>
              <a:rPr lang="en-US" altLang="ja-JP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ＭＳ ゴシック"/>
              </a:rPr>
              <a:t> </a:t>
            </a:r>
            <a:r>
              <a:rPr lang="ja-JP" alt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大利烏王再度排除其他人之攔阻，促使聖殿在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 516BC</a:t>
            </a:r>
            <a:r>
              <a:rPr lang="en-US" altLang="ja-JP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ＭＳ ゴシック"/>
              </a:rPr>
              <a:t> </a:t>
            </a:r>
            <a:r>
              <a:rPr lang="ja-JP" alt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完工。大利烏在壁石敦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Behistun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 Rock </a:t>
            </a:r>
            <a:r>
              <a:rPr lang="ja-JP" alt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的石壁上刻有一幅圖畫，誇耀自己的戰功，並用波斯、巴比倫和以攔等三種文字刻上銘文，是現今研究這三種古代文字的最佳教材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。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499BC</a:t>
            </a:r>
            <a:r>
              <a:rPr lang="en-US" altLang="ja-JP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ＭＳ ゴシック"/>
              </a:rPr>
              <a:t> </a:t>
            </a:r>
            <a:r>
              <a:rPr lang="ja-JP" alt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愛奧尼亞反抗，大利烏王歷經五年將其平息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，490BC</a:t>
            </a:r>
            <a:r>
              <a:rPr lang="en-US" altLang="ja-JP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ＭＳ ゴシック"/>
              </a:rPr>
              <a:t> </a:t>
            </a:r>
            <a:r>
              <a:rPr lang="ja-JP" alt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波斯軍在馬拉松被希臘擊敗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，480BC</a:t>
            </a:r>
            <a:r>
              <a:rPr lang="en-US" altLang="ja-JP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ＭＳ ゴシック"/>
              </a:rPr>
              <a:t> </a:t>
            </a:r>
            <a:r>
              <a:rPr lang="ja-JP" alt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波斯海軍又在撒拉米被希臘的海軍所敗，次年亞哈隨魯王再出征，但又在普拉提亞被希臘擊潰。以斯帖即是亞哈隨魯之王后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。458BC</a:t>
            </a:r>
            <a:r>
              <a:rPr lang="en-US" altLang="ja-JP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ＭＳ ゴシック"/>
              </a:rPr>
              <a:t> </a:t>
            </a:r>
            <a:r>
              <a:rPr lang="ja-JP" alt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以斯拉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445BC</a:t>
            </a:r>
            <a:r>
              <a:rPr lang="en-US" altLang="ja-JP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ＭＳ ゴシック"/>
              </a:rPr>
              <a:t> </a:t>
            </a:r>
            <a:r>
              <a:rPr lang="ja-JP" alt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尼希米，兩人在亞達薛西王之准許下返猶大，受命修復聖城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。413BC</a:t>
            </a:r>
            <a:r>
              <a:rPr lang="en-US" altLang="ja-JP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ＭＳ ゴシック"/>
              </a:rPr>
              <a:t> </a:t>
            </a:r>
            <a:r>
              <a:rPr lang="ja-JP" alt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大利烏二世在敘拉古一役中，大敗雅典，使波斯的勢力重返愛琴海地區。</a:t>
            </a:r>
            <a:endParaRPr lang="en-US" altLang="ja-JP">
              <a:solidFill>
                <a:schemeClr val="tx1">
                  <a:lumMod val="75000"/>
                  <a:lumOff val="25000"/>
                </a:schemeClr>
              </a:solidFill>
              <a:latin typeface="ＭＳ ゴシック"/>
              <a:ea typeface="ＭＳ ゴシック"/>
            </a:endParaRP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ja-JP" alt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亞達薛西二世在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 383BC</a:t>
            </a:r>
            <a:r>
              <a:rPr lang="en-US" altLang="ja-JP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ＭＳ ゴシック"/>
              </a:rPr>
              <a:t> </a:t>
            </a:r>
            <a:r>
              <a:rPr lang="ja-JP" alt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三年間兩度遠征埃及，但皆大敗，從此波斯帝國開始走下坡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，330BC</a:t>
            </a:r>
            <a:r>
              <a:rPr lang="en-US" altLang="ja-JP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ＭＳ ゴシック"/>
              </a:rPr>
              <a:t> </a:t>
            </a:r>
            <a:r>
              <a:rPr lang="ja-JP" alt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被亞歷山大所滅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。323BC</a:t>
            </a:r>
            <a:r>
              <a:rPr lang="en-US" altLang="ja-JP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ＭＳ ゴシック"/>
              </a:rPr>
              <a:t> </a:t>
            </a:r>
            <a:r>
              <a:rPr lang="ja-JP" alt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亞歷山大去世，帝國分裂，波斯地區就歸西流基王國所有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，65BC</a:t>
            </a:r>
            <a:r>
              <a:rPr lang="en-US" altLang="ja-JP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ＭＳ ゴシック"/>
              </a:rPr>
              <a:t> </a:t>
            </a:r>
            <a:r>
              <a:rPr lang="ja-JP" alt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西流基敗亡，波斯地區成了羅馬帝國的一省。代下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36:20-21</a:t>
            </a:r>
            <a:r>
              <a:rPr lang="en-US" altLang="ja-JP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ＭＳ ゴシック"/>
              </a:rPr>
              <a:t> </a:t>
            </a:r>
            <a:r>
              <a:rPr lang="ja-JP" alt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先知耶利米預言以色列人將被巴比倫王擄去，直到波斯國興起來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KaiTi"/>
              </a:rPr>
              <a:t>。</a:t>
            </a:r>
            <a:endParaRPr lang="en-US" altLang="ja-JP">
              <a:solidFill>
                <a:schemeClr val="tx1">
                  <a:lumMod val="75000"/>
                  <a:lumOff val="25000"/>
                </a:schemeClr>
              </a:solidFill>
              <a:latin typeface="ＭＳ ゴシック"/>
              <a:ea typeface="ＭＳ ゴシック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D76B5F-5BAA-48C6-9065-9AEF15D30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05731" y="2057401"/>
            <a:ext cx="0" cy="27432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865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4D6C1-64B1-7EEA-7E21-B96D1CD42C4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pPr algn="ctr"/>
            <a:r>
              <a:rPr lang="en-US" altLang="ja-JP" sz="4400">
                <a:solidFill>
                  <a:schemeClr val="bg1"/>
                </a:solidFill>
                <a:latin typeface="KaiTi"/>
                <a:ea typeface="+mj-lt"/>
                <a:cs typeface="+mj-lt"/>
              </a:rPr>
              <a:t>歷代記下</a:t>
            </a:r>
            <a:r>
              <a:rPr lang="en-US" sz="4400">
                <a:solidFill>
                  <a:schemeClr val="bg1"/>
                </a:solidFill>
                <a:latin typeface="KaiTi"/>
                <a:ea typeface="+mj-lt"/>
                <a:cs typeface="+mj-lt"/>
              </a:rPr>
              <a:t>36:20-21</a:t>
            </a:r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KaiTi"/>
                <a:ea typeface="+mj-lt"/>
                <a:cs typeface="+mj-lt"/>
              </a:rPr>
              <a:t> </a:t>
            </a:r>
            <a:endParaRPr lang="en-US" sz="4400">
              <a:solidFill>
                <a:schemeClr val="tx1">
                  <a:lumMod val="75000"/>
                  <a:lumOff val="25000"/>
                </a:schemeClr>
              </a:solidFill>
              <a:latin typeface="KaiT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6A69E-E210-CAED-F41E-DF8B54493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ja-JP" altLang="en-US" sz="3600">
                <a:latin typeface="KaiTi"/>
                <a:ea typeface="KaiTi"/>
                <a:cs typeface="+mn-lt"/>
              </a:rPr>
              <a:t>凡脫離刀劍的、迦勒底王都擄到巴比倫去、作他和他子孫的僕婢、直到波斯國興起來。</a:t>
            </a:r>
            <a:r>
              <a:rPr lang="ja-JP" sz="3600">
                <a:latin typeface="KaiTi"/>
                <a:ea typeface="KaiTi"/>
                <a:cs typeface="+mn-lt"/>
              </a:rPr>
              <a:t>這就應驗耶和華藉耶利米口所說的話、</a:t>
            </a:r>
            <a:r>
              <a:rPr lang="ja-JP" sz="3600">
                <a:solidFill>
                  <a:srgbClr val="FF0000"/>
                </a:solidFill>
                <a:latin typeface="KaiTi"/>
                <a:ea typeface="KaiTi"/>
                <a:cs typeface="+mn-lt"/>
              </a:rPr>
              <a:t>地享受安息、因為地土荒涼便守安息、直滿了七十年</a:t>
            </a:r>
            <a:r>
              <a:rPr lang="ja-JP" altLang="en-US" sz="3600">
                <a:latin typeface="KaiTi"/>
                <a:ea typeface="KaiTi"/>
                <a:cs typeface="+mn-lt"/>
              </a:rPr>
              <a:t>。</a:t>
            </a:r>
            <a:endParaRPr lang="en-US" altLang="ja-JP" sz="3600">
              <a:latin typeface="KaiTi"/>
              <a:ea typeface="KaiTi"/>
            </a:endParaRPr>
          </a:p>
        </p:txBody>
      </p:sp>
    </p:spTree>
    <p:extLst>
      <p:ext uri="{BB962C8B-B14F-4D97-AF65-F5344CB8AC3E}">
        <p14:creationId xmlns:p14="http://schemas.microsoft.com/office/powerpoint/2010/main" val="766240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4D6C1-64B1-7EEA-7E21-B96D1CD42C4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pPr algn="ctr"/>
            <a:r>
              <a:rPr lang="ja-JP" altLang="en-US">
                <a:solidFill>
                  <a:schemeClr val="bg1"/>
                </a:solidFill>
                <a:latin typeface="KaiTi"/>
                <a:ea typeface="KaiTi"/>
                <a:cs typeface="+mj-lt"/>
              </a:rPr>
              <a:t>耶利米書 </a:t>
            </a:r>
            <a:r>
              <a:rPr lang="en-US" sz="4400">
                <a:solidFill>
                  <a:schemeClr val="bg1"/>
                </a:solidFill>
                <a:latin typeface="KaiTi"/>
                <a:ea typeface="+mj-lt"/>
                <a:cs typeface="+mj-lt"/>
              </a:rPr>
              <a:t>25:12</a:t>
            </a:r>
            <a:endParaRPr lang="en-US" sz="4400">
              <a:solidFill>
                <a:schemeClr val="bg1"/>
              </a:solidFill>
              <a:latin typeface="KaiT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6A69E-E210-CAED-F41E-DF8B54493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z="4000">
                <a:latin typeface="KaiTi"/>
                <a:ea typeface="KaiTi"/>
                <a:cs typeface="+mn-lt"/>
              </a:rPr>
              <a:t>七十年滿了以後、我必刑罰巴比倫王、和那國民、並迦勒底人之地、因他們的罪孽使那地永遠荒涼．這是耶和華說的</a:t>
            </a:r>
            <a:r>
              <a:rPr lang="ja-JP" sz="4400">
                <a:latin typeface="KaiTi"/>
                <a:ea typeface="KaiTi"/>
                <a:cs typeface="+mn-lt"/>
              </a:rPr>
              <a:t>。</a:t>
            </a:r>
            <a:endParaRPr lang="ja-JP" altLang="en-US" sz="4400">
              <a:latin typeface="KaiTi"/>
              <a:ea typeface="KaiTi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6079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0175-10B5-242B-7350-B43D3A953AD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pPr algn="ctr"/>
            <a:r>
              <a:rPr lang="ja-JP" altLang="en-US">
                <a:ea typeface="ＭＳ ゴシック"/>
              </a:rPr>
              <a:t> </a:t>
            </a:r>
            <a:r>
              <a:rPr lang="ja-JP">
                <a:solidFill>
                  <a:schemeClr val="bg1"/>
                </a:solidFill>
                <a:latin typeface="KaiTi"/>
                <a:ea typeface="KaiTi"/>
              </a:rPr>
              <a:t>安</a:t>
            </a:r>
            <a:r>
              <a:rPr lang="ja-JP">
                <a:solidFill>
                  <a:schemeClr val="bg1"/>
                </a:solidFill>
                <a:latin typeface="KaiTi"/>
                <a:ea typeface="KaiTi"/>
                <a:cs typeface="+mj-lt"/>
              </a:rPr>
              <a:t>息年</a:t>
            </a:r>
            <a:r>
              <a:rPr lang="ja-JP" altLang="en-US">
                <a:solidFill>
                  <a:schemeClr val="bg1"/>
                </a:solidFill>
                <a:latin typeface="KaiTi"/>
                <a:ea typeface="KaiTi"/>
                <a:cs typeface="+mj-lt"/>
              </a:rPr>
              <a:t> </a:t>
            </a:r>
            <a:r>
              <a:rPr lang="en-US" altLang="ja-JP">
                <a:solidFill>
                  <a:schemeClr val="bg1"/>
                </a:solidFill>
                <a:latin typeface="SimSun"/>
                <a:ea typeface="+mj-lt"/>
                <a:cs typeface="+mj-lt"/>
              </a:rPr>
              <a:t>Shmita‎</a:t>
            </a:r>
            <a:endParaRPr lang="ja-JP" altLang="en-US">
              <a:solidFill>
                <a:schemeClr val="bg1"/>
              </a:solidFill>
              <a:latin typeface="SimSun"/>
              <a:ea typeface="KaiT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A011A-A33B-D6AF-B63E-A8C38AD7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487" y="2103120"/>
            <a:ext cx="11047862" cy="429585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ja-JP" altLang="en-US" sz="2400">
                <a:latin typeface="KaiTi"/>
                <a:ea typeface="KaiTi"/>
                <a:cs typeface="+mn-lt"/>
              </a:rPr>
              <a:t>猶太民族的安息年意思是豁免的意思。猶太人的耕種年，是七年七年這樣劃分，上帝命令他們，七年耕種年中，前六年耕種，最後一年是安息年，要讓土地休息，必須休耕，因此猶太人就這樣每耕種六年就要休耕一年</a:t>
            </a:r>
            <a:r>
              <a:rPr lang="en-US" sz="2400">
                <a:latin typeface="KaiTi"/>
                <a:ea typeface="+mn-lt"/>
                <a:cs typeface="+mn-lt"/>
              </a:rPr>
              <a:t>。</a:t>
            </a:r>
          </a:p>
          <a:p>
            <a:pPr>
              <a:buClr>
                <a:srgbClr val="262626"/>
              </a:buClr>
            </a:pPr>
            <a:r>
              <a:rPr lang="ja-JP" altLang="en-US" sz="2400">
                <a:latin typeface="KaiTi"/>
                <a:ea typeface="KaiTi"/>
                <a:cs typeface="+mn-lt"/>
              </a:rPr>
              <a:t>猶太人自西元前</a:t>
            </a:r>
            <a:r>
              <a:rPr lang="en-US" sz="2400">
                <a:latin typeface="KaiTi"/>
                <a:ea typeface="+mn-lt"/>
                <a:cs typeface="+mn-lt"/>
              </a:rPr>
              <a:t>606</a:t>
            </a:r>
            <a:r>
              <a:rPr lang="ja-JP" altLang="en-US" sz="2400">
                <a:latin typeface="KaiTi"/>
                <a:ea typeface="KaiTi"/>
                <a:cs typeface="+mn-lt"/>
              </a:rPr>
              <a:t>年被擄到巴比倫，到西元前</a:t>
            </a:r>
            <a:r>
              <a:rPr lang="en-US" sz="2400">
                <a:latin typeface="KaiTi"/>
                <a:ea typeface="+mn-lt"/>
                <a:cs typeface="+mn-lt"/>
              </a:rPr>
              <a:t>536</a:t>
            </a:r>
            <a:r>
              <a:rPr lang="ja-JP" altLang="en-US" sz="2400">
                <a:latin typeface="KaiTi"/>
                <a:ea typeface="KaiTi"/>
                <a:cs typeface="+mn-lt"/>
              </a:rPr>
              <a:t>年第一次歸回耶路撒冷，其中這段</a:t>
            </a:r>
            <a:r>
              <a:rPr lang="en-US" sz="2400">
                <a:latin typeface="KaiTi"/>
                <a:ea typeface="+mn-lt"/>
                <a:cs typeface="+mn-lt"/>
              </a:rPr>
              <a:t>70</a:t>
            </a:r>
            <a:r>
              <a:rPr lang="ja-JP" altLang="en-US" sz="2400">
                <a:latin typeface="KaiTi"/>
                <a:ea typeface="KaiTi"/>
                <a:cs typeface="+mn-lt"/>
              </a:rPr>
              <a:t>年的時間，田地荒蕪無人耕種，土地便安息了七十年，有人認為這是因為猶太人自大衛時代之後，長達</a:t>
            </a:r>
            <a:r>
              <a:rPr lang="en-US" sz="2400">
                <a:latin typeface="KaiTi"/>
                <a:ea typeface="+mn-lt"/>
                <a:cs typeface="+mn-lt"/>
              </a:rPr>
              <a:t>490</a:t>
            </a:r>
            <a:r>
              <a:rPr lang="ja-JP" altLang="en-US" sz="2400">
                <a:latin typeface="KaiTi"/>
                <a:ea typeface="KaiTi"/>
                <a:cs typeface="+mn-lt"/>
              </a:rPr>
              <a:t>年來都沒有守安息年的結果</a:t>
            </a:r>
            <a:r>
              <a:rPr lang="en-US" sz="2400">
                <a:latin typeface="KaiTi"/>
                <a:ea typeface="+mn-lt"/>
                <a:cs typeface="+mn-lt"/>
              </a:rPr>
              <a:t>。</a:t>
            </a:r>
          </a:p>
          <a:p>
            <a:pPr>
              <a:buClr>
                <a:srgbClr val="262626"/>
              </a:buClr>
            </a:pPr>
            <a:r>
              <a:rPr lang="ja-JP" altLang="en-US" sz="2400">
                <a:latin typeface="KaiTi"/>
                <a:ea typeface="KaiTi"/>
                <a:cs typeface="+mn-lt"/>
              </a:rPr>
              <a:t>二次世界大戰之後</a:t>
            </a:r>
            <a:r>
              <a:rPr lang="en-US" sz="2400">
                <a:latin typeface="KaiTi"/>
                <a:ea typeface="+mn-lt"/>
                <a:cs typeface="+mn-lt"/>
              </a:rPr>
              <a:t>，</a:t>
            </a:r>
            <a:r>
              <a:rPr lang="ja-JP" altLang="en-US" sz="2400">
                <a:latin typeface="KaiTi"/>
                <a:ea typeface="KaiTi"/>
                <a:cs typeface="+mn-lt"/>
              </a:rPr>
              <a:t>西元</a:t>
            </a:r>
            <a:r>
              <a:rPr lang="en-US" sz="2400">
                <a:latin typeface="KaiTi"/>
                <a:ea typeface="+mn-lt"/>
                <a:cs typeface="+mn-lt"/>
              </a:rPr>
              <a:t>1948</a:t>
            </a:r>
            <a:r>
              <a:rPr lang="ja-JP" altLang="en-US" sz="2400">
                <a:latin typeface="KaiTi"/>
                <a:ea typeface="KaiTi"/>
                <a:cs typeface="+mn-lt"/>
              </a:rPr>
              <a:t>年</a:t>
            </a:r>
            <a:r>
              <a:rPr lang="en-US" sz="2400">
                <a:latin typeface="KaiTi"/>
                <a:ea typeface="+mn-lt"/>
                <a:cs typeface="+mn-lt"/>
              </a:rPr>
              <a:t>，</a:t>
            </a:r>
            <a:r>
              <a:rPr lang="ja-JP" altLang="en-US" sz="2400">
                <a:latin typeface="KaiTi"/>
                <a:ea typeface="KaiTi"/>
                <a:cs typeface="+mn-lt"/>
              </a:rPr>
              <a:t>以色列復國</a:t>
            </a:r>
            <a:r>
              <a:rPr lang="en-US" sz="2400">
                <a:latin typeface="KaiTi"/>
                <a:ea typeface="+mn-lt"/>
                <a:cs typeface="+mn-lt"/>
              </a:rPr>
              <a:t>。</a:t>
            </a:r>
            <a:r>
              <a:rPr lang="ja-JP" altLang="en-US" sz="2400">
                <a:latin typeface="KaiTi"/>
                <a:ea typeface="KaiTi"/>
                <a:cs typeface="+mn-lt"/>
              </a:rPr>
              <a:t>在</a:t>
            </a:r>
            <a:r>
              <a:rPr lang="en-US" sz="2400">
                <a:latin typeface="KaiTi"/>
                <a:ea typeface="+mn-lt"/>
                <a:cs typeface="+mn-lt"/>
              </a:rPr>
              <a:t>1951</a:t>
            </a:r>
            <a:r>
              <a:rPr lang="ja-JP" altLang="en-US" sz="2400">
                <a:latin typeface="KaiTi"/>
                <a:ea typeface="KaiTi"/>
                <a:cs typeface="+mn-lt"/>
              </a:rPr>
              <a:t>年的時候</a:t>
            </a:r>
            <a:r>
              <a:rPr lang="en-US" sz="2400">
                <a:latin typeface="KaiTi"/>
                <a:ea typeface="+mn-lt"/>
                <a:cs typeface="+mn-lt"/>
              </a:rPr>
              <a:t>，</a:t>
            </a:r>
            <a:r>
              <a:rPr lang="ja-JP" altLang="en-US" sz="2400">
                <a:latin typeface="KaiTi"/>
                <a:ea typeface="KaiTi"/>
                <a:cs typeface="+mn-lt"/>
              </a:rPr>
              <a:t>以色列國下令守安息年</a:t>
            </a:r>
            <a:r>
              <a:rPr lang="en-US" sz="2400">
                <a:latin typeface="KaiTi"/>
                <a:ea typeface="+mn-lt"/>
                <a:cs typeface="+mn-lt"/>
              </a:rPr>
              <a:t>，</a:t>
            </a:r>
            <a:r>
              <a:rPr lang="ja-JP" altLang="en-US" sz="2400">
                <a:latin typeface="KaiTi"/>
                <a:ea typeface="KaiTi"/>
                <a:cs typeface="+mn-lt"/>
              </a:rPr>
              <a:t>規定每過六年就要休耕一年</a:t>
            </a:r>
            <a:r>
              <a:rPr lang="en-US" sz="2400">
                <a:latin typeface="KaiTi"/>
                <a:ea typeface="+mn-lt"/>
                <a:cs typeface="+mn-lt"/>
              </a:rPr>
              <a:t>，</a:t>
            </a:r>
            <a:r>
              <a:rPr lang="ja-JP" altLang="en-US" sz="2400">
                <a:latin typeface="KaiTi"/>
                <a:ea typeface="KaiTi"/>
                <a:cs typeface="+mn-lt"/>
              </a:rPr>
              <a:t>並資助願意休耕的農民</a:t>
            </a:r>
            <a:r>
              <a:rPr lang="en-US" sz="2400">
                <a:latin typeface="KaiTi"/>
                <a:ea typeface="+mn-lt"/>
                <a:cs typeface="+mn-lt"/>
              </a:rPr>
              <a:t>，</a:t>
            </a:r>
            <a:r>
              <a:rPr lang="ja-JP" altLang="en-US" sz="2400">
                <a:latin typeface="KaiTi"/>
                <a:ea typeface="KaiTi"/>
                <a:cs typeface="+mn-lt"/>
              </a:rPr>
              <a:t>奇妙的是</a:t>
            </a:r>
            <a:r>
              <a:rPr lang="en-US" sz="2400">
                <a:latin typeface="KaiTi"/>
                <a:ea typeface="+mn-lt"/>
                <a:cs typeface="+mn-lt"/>
              </a:rPr>
              <a:t>，</a:t>
            </a:r>
            <a:r>
              <a:rPr lang="ja-JP" altLang="en-US" sz="2400">
                <a:latin typeface="KaiTi"/>
                <a:ea typeface="KaiTi"/>
                <a:cs typeface="+mn-lt"/>
              </a:rPr>
              <a:t>縱然以色列的土地有百分之六十是沙漠</a:t>
            </a:r>
            <a:r>
              <a:rPr lang="en-US" sz="2400">
                <a:latin typeface="KaiTi"/>
                <a:ea typeface="+mn-lt"/>
                <a:cs typeface="+mn-lt"/>
              </a:rPr>
              <a:t>，</a:t>
            </a:r>
            <a:r>
              <a:rPr lang="ja-JP" altLang="en-US" sz="2400">
                <a:latin typeface="KaiTi"/>
                <a:ea typeface="KaiTi"/>
                <a:cs typeface="+mn-lt"/>
              </a:rPr>
              <a:t>這項措施並沒有造成農作物產量的減少</a:t>
            </a:r>
            <a:r>
              <a:rPr lang="en-US" sz="2400">
                <a:latin typeface="KaiTi"/>
                <a:ea typeface="+mn-lt"/>
                <a:cs typeface="+mn-lt"/>
              </a:rPr>
              <a:t>，</a:t>
            </a:r>
            <a:r>
              <a:rPr lang="ja-JP" altLang="en-US" sz="2400">
                <a:latin typeface="KaiTi"/>
                <a:ea typeface="KaiTi"/>
                <a:cs typeface="+mn-lt"/>
              </a:rPr>
              <a:t>以色列一直都是花卉與水果的盛產國家</a:t>
            </a:r>
            <a:r>
              <a:rPr lang="en-US" sz="2400">
                <a:latin typeface="KaiTi"/>
                <a:ea typeface="+mn-lt"/>
                <a:cs typeface="+mn-lt"/>
              </a:rPr>
              <a:t>。</a:t>
            </a:r>
            <a:r>
              <a:rPr lang="ja-JP" altLang="en-US" sz="2400">
                <a:latin typeface="KaiTi"/>
                <a:ea typeface="KaiTi"/>
                <a:cs typeface="+mn-lt"/>
              </a:rPr>
              <a:t>根據猶太曆</a:t>
            </a:r>
            <a:r>
              <a:rPr lang="en-US" sz="2400">
                <a:latin typeface="KaiTi"/>
                <a:ea typeface="+mn-lt"/>
                <a:cs typeface="+mn-lt"/>
              </a:rPr>
              <a:t>，</a:t>
            </a:r>
            <a:r>
              <a:rPr lang="ja-JP" altLang="en-US" sz="2400">
                <a:latin typeface="KaiTi"/>
                <a:ea typeface="KaiTi"/>
                <a:cs typeface="+mn-lt"/>
              </a:rPr>
              <a:t>西元</a:t>
            </a:r>
            <a:r>
              <a:rPr lang="en-US" sz="2400">
                <a:latin typeface="KaiTi"/>
                <a:ea typeface="+mn-lt"/>
                <a:cs typeface="+mn-lt"/>
              </a:rPr>
              <a:t>2021</a:t>
            </a:r>
            <a:r>
              <a:rPr lang="ja-JP" altLang="en-US" sz="2400">
                <a:latin typeface="KaiTi"/>
                <a:ea typeface="KaiTi"/>
                <a:cs typeface="+mn-lt"/>
              </a:rPr>
              <a:t>年的秋天開始安息年</a:t>
            </a:r>
            <a:r>
              <a:rPr lang="en-US" sz="2400">
                <a:latin typeface="KaiTi"/>
                <a:ea typeface="+mn-lt"/>
                <a:cs typeface="+mn-lt"/>
              </a:rPr>
              <a:t>，</a:t>
            </a:r>
            <a:r>
              <a:rPr lang="ja-JP" altLang="en-US" sz="2400">
                <a:latin typeface="KaiTi"/>
                <a:ea typeface="KaiTi"/>
                <a:cs typeface="+mn-lt"/>
              </a:rPr>
              <a:t>也就是猶太曆的</a:t>
            </a:r>
            <a:r>
              <a:rPr lang="en-US" sz="2400">
                <a:latin typeface="KaiTi"/>
                <a:ea typeface="+mn-lt"/>
                <a:cs typeface="+mn-lt"/>
              </a:rPr>
              <a:t>5782</a:t>
            </a:r>
            <a:r>
              <a:rPr lang="ja-JP" altLang="en-US" sz="2400">
                <a:latin typeface="KaiTi"/>
                <a:ea typeface="KaiTi"/>
                <a:cs typeface="+mn-lt"/>
              </a:rPr>
              <a:t>年</a:t>
            </a:r>
            <a:r>
              <a:rPr lang="en-US" sz="2400">
                <a:latin typeface="KaiTi"/>
                <a:ea typeface="+mn-lt"/>
                <a:cs typeface="+mn-lt"/>
              </a:rPr>
              <a:t>。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08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5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C302346C-D4FE-12F3-7009-9B3B53DB3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39" y="821478"/>
            <a:ext cx="10588922" cy="521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42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Timeline&#10;&#10;Description automatically generated">
            <a:extLst>
              <a:ext uri="{FF2B5EF4-FFF2-40B4-BE49-F238E27FC236}">
                <a16:creationId xmlns:a16="http://schemas.microsoft.com/office/drawing/2014/main" id="{24D4CD0E-6D0C-1C9D-F06B-D223250D7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" y="6439"/>
            <a:ext cx="12192048" cy="684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94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ext, crossword puzzle, receipt&#10;&#10;Description automatically generated">
            <a:extLst>
              <a:ext uri="{FF2B5EF4-FFF2-40B4-BE49-F238E27FC236}">
                <a16:creationId xmlns:a16="http://schemas.microsoft.com/office/drawing/2014/main" id="{2B5B1E03-3795-4B65-426E-90A93BFA5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610" y="803063"/>
            <a:ext cx="9190779" cy="525187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6502C8B-96F9-35F7-5BDE-4700A0C9B8D9}"/>
                  </a:ext>
                </a:extLst>
              </p14:cNvPr>
              <p14:cNvContentPartPr/>
              <p14:nvPr/>
            </p14:nvContentPartPr>
            <p14:xfrm>
              <a:off x="4681779" y="4623661"/>
              <a:ext cx="19049" cy="19049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6502C8B-96F9-35F7-5BDE-4700A0C9B8D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24429" y="-1091039"/>
                <a:ext cx="5714700" cy="114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88E985F-41A5-E486-211B-3E92D8933BFF}"/>
                  </a:ext>
                </a:extLst>
              </p14:cNvPr>
              <p14:cNvContentPartPr/>
              <p14:nvPr/>
            </p14:nvContentPartPr>
            <p14:xfrm>
              <a:off x="4134901" y="4466230"/>
              <a:ext cx="952499" cy="361949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88E985F-41A5-E486-211B-3E92D8933B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80700" y="4359250"/>
                <a:ext cx="1060540" cy="5755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BA5CE51-BC9F-6CEF-823B-46C04D686101}"/>
                  </a:ext>
                </a:extLst>
              </p14:cNvPr>
              <p14:cNvContentPartPr/>
              <p14:nvPr/>
            </p14:nvContentPartPr>
            <p14:xfrm>
              <a:off x="4633869" y="4577013"/>
              <a:ext cx="238124" cy="19049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BA5CE51-BC9F-6CEF-823B-46C04D68610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80716" y="4328548"/>
                <a:ext cx="344075" cy="5151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6B33C03-22FA-0225-0C86-16871BFB1D13}"/>
                  </a:ext>
                </a:extLst>
              </p14:cNvPr>
              <p14:cNvContentPartPr/>
              <p14:nvPr/>
            </p14:nvContentPartPr>
            <p14:xfrm>
              <a:off x="1595033" y="4455762"/>
              <a:ext cx="628650" cy="819149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6B33C03-22FA-0225-0C86-16871BFB1D1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41455" y="4347409"/>
                <a:ext cx="735449" cy="10354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23E839D-CA45-D8DA-EC76-74546B9D0C71}"/>
                  </a:ext>
                </a:extLst>
              </p14:cNvPr>
              <p14:cNvContentPartPr/>
              <p14:nvPr/>
            </p14:nvContentPartPr>
            <p14:xfrm>
              <a:off x="1585560" y="4985288"/>
              <a:ext cx="666749" cy="1057274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23E839D-CA45-D8DA-EC76-74546B9D0C7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31761" y="4877696"/>
                <a:ext cx="773988" cy="12721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5050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69B5FF42-B17C-4F11-B93E-AF59A0B61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9D35415-1A65-4CA4-B8D6-E2A513C07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11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E1440572-AB08-D3A6-A360-1FD8E315D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7" r="5453" b="-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  <p:graphicFrame>
        <p:nvGraphicFramePr>
          <p:cNvPr id="43" name="Content Placeholder 2">
            <a:extLst>
              <a:ext uri="{FF2B5EF4-FFF2-40B4-BE49-F238E27FC236}">
                <a16:creationId xmlns:a16="http://schemas.microsoft.com/office/drawing/2014/main" id="{08EC2328-BFA6-F615-415E-31075B754B25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933256" y="371805"/>
          <a:ext cx="6281928" cy="593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90954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CC30CE7A-6802-2A59-6C7B-EF5785F1A3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9" r="1" b="355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58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6C72A4EF-C975-7AD6-7694-D70673BB3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689" y="643467"/>
            <a:ext cx="751062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03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Rectangle 16">
            <a:extLst>
              <a:ext uri="{FF2B5EF4-FFF2-40B4-BE49-F238E27FC236}">
                <a16:creationId xmlns:a16="http://schemas.microsoft.com/office/drawing/2014/main" id="{FC50370D-B78E-4692-BB23-1A7753B0C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9398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1</a:t>
            </a:r>
          </a:p>
        </p:txBody>
      </p:sp>
      <p:sp>
        <p:nvSpPr>
          <p:cNvPr id="3089" name="Rectangle 17">
            <a:extLst>
              <a:ext uri="{FF2B5EF4-FFF2-40B4-BE49-F238E27FC236}">
                <a16:creationId xmlns:a16="http://schemas.microsoft.com/office/drawing/2014/main" id="{024268EF-E73B-4BAB-8686-E4FCF360E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9398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2</a:t>
            </a:r>
          </a:p>
        </p:txBody>
      </p:sp>
      <p:sp>
        <p:nvSpPr>
          <p:cNvPr id="3090" name="Rectangle 18">
            <a:extLst>
              <a:ext uri="{FF2B5EF4-FFF2-40B4-BE49-F238E27FC236}">
                <a16:creationId xmlns:a16="http://schemas.microsoft.com/office/drawing/2014/main" id="{47A62494-C5A5-46B5-8C98-746037F06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9398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3</a:t>
            </a:r>
          </a:p>
        </p:txBody>
      </p:sp>
      <p:sp>
        <p:nvSpPr>
          <p:cNvPr id="3091" name="Rectangle 19">
            <a:extLst>
              <a:ext uri="{FF2B5EF4-FFF2-40B4-BE49-F238E27FC236}">
                <a16:creationId xmlns:a16="http://schemas.microsoft.com/office/drawing/2014/main" id="{404E83D3-DD56-4CB4-A952-9DA9201A6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9398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4</a:t>
            </a:r>
          </a:p>
        </p:txBody>
      </p:sp>
      <p:sp>
        <p:nvSpPr>
          <p:cNvPr id="3092" name="Rectangle 20">
            <a:extLst>
              <a:ext uri="{FF2B5EF4-FFF2-40B4-BE49-F238E27FC236}">
                <a16:creationId xmlns:a16="http://schemas.microsoft.com/office/drawing/2014/main" id="{2594BE0F-2620-48F6-8F94-2ECFC2D5C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9398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5</a:t>
            </a:r>
          </a:p>
        </p:txBody>
      </p:sp>
      <p:sp>
        <p:nvSpPr>
          <p:cNvPr id="3093" name="Rectangle 21">
            <a:extLst>
              <a:ext uri="{FF2B5EF4-FFF2-40B4-BE49-F238E27FC236}">
                <a16:creationId xmlns:a16="http://schemas.microsoft.com/office/drawing/2014/main" id="{3C5FABDB-ED57-4346-B11B-E28D238DB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9398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6</a:t>
            </a:r>
          </a:p>
        </p:txBody>
      </p:sp>
      <p:sp>
        <p:nvSpPr>
          <p:cNvPr id="3094" name="Rectangle 22">
            <a:extLst>
              <a:ext uri="{FF2B5EF4-FFF2-40B4-BE49-F238E27FC236}">
                <a16:creationId xmlns:a16="http://schemas.microsoft.com/office/drawing/2014/main" id="{D180A976-458C-4AB2-A04E-C6D75339E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9398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7</a:t>
            </a:r>
          </a:p>
        </p:txBody>
      </p:sp>
      <p:sp>
        <p:nvSpPr>
          <p:cNvPr id="3095" name="Rectangle 23">
            <a:extLst>
              <a:ext uri="{FF2B5EF4-FFF2-40B4-BE49-F238E27FC236}">
                <a16:creationId xmlns:a16="http://schemas.microsoft.com/office/drawing/2014/main" id="{0A1E2191-7656-432E-898B-413D2C32F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9398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8</a:t>
            </a:r>
          </a:p>
        </p:txBody>
      </p:sp>
      <p:sp>
        <p:nvSpPr>
          <p:cNvPr id="3096" name="Rectangle 24">
            <a:extLst>
              <a:ext uri="{FF2B5EF4-FFF2-40B4-BE49-F238E27FC236}">
                <a16:creationId xmlns:a16="http://schemas.microsoft.com/office/drawing/2014/main" id="{E1E60E6D-0F4D-4829-A0CA-8783C42D1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9398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9</a:t>
            </a:r>
          </a:p>
        </p:txBody>
      </p:sp>
      <p:sp>
        <p:nvSpPr>
          <p:cNvPr id="3097" name="Rectangle 25">
            <a:extLst>
              <a:ext uri="{FF2B5EF4-FFF2-40B4-BE49-F238E27FC236}">
                <a16:creationId xmlns:a16="http://schemas.microsoft.com/office/drawing/2014/main" id="{FBA77FC3-11D6-4F32-AD97-2A53A25D1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9398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10</a:t>
            </a:r>
          </a:p>
        </p:txBody>
      </p:sp>
      <p:sp>
        <p:nvSpPr>
          <p:cNvPr id="3098" name="Rectangle 26">
            <a:extLst>
              <a:ext uri="{FF2B5EF4-FFF2-40B4-BE49-F238E27FC236}">
                <a16:creationId xmlns:a16="http://schemas.microsoft.com/office/drawing/2014/main" id="{9567E23F-6EE4-4096-B3B3-CC0C9CD46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9398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11</a:t>
            </a:r>
          </a:p>
        </p:txBody>
      </p:sp>
      <p:sp>
        <p:nvSpPr>
          <p:cNvPr id="3099" name="Rectangle 27">
            <a:extLst>
              <a:ext uri="{FF2B5EF4-FFF2-40B4-BE49-F238E27FC236}">
                <a16:creationId xmlns:a16="http://schemas.microsoft.com/office/drawing/2014/main" id="{F8BD1590-3351-4FC9-93D2-F2A516C4D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9398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12</a:t>
            </a:r>
          </a:p>
        </p:txBody>
      </p:sp>
      <p:sp>
        <p:nvSpPr>
          <p:cNvPr id="3100" name="Rectangle 28">
            <a:extLst>
              <a:ext uri="{FF2B5EF4-FFF2-40B4-BE49-F238E27FC236}">
                <a16:creationId xmlns:a16="http://schemas.microsoft.com/office/drawing/2014/main" id="{EDCCD5AD-F14C-41AE-8702-0333D9BD4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7018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尼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散</a:t>
            </a:r>
          </a:p>
        </p:txBody>
      </p:sp>
      <p:sp>
        <p:nvSpPr>
          <p:cNvPr id="3101" name="Rectangle 29">
            <a:extLst>
              <a:ext uri="{FF2B5EF4-FFF2-40B4-BE49-F238E27FC236}">
                <a16:creationId xmlns:a16="http://schemas.microsoft.com/office/drawing/2014/main" id="{F4E59F2B-E1BF-479D-84E3-5C3996C2D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7018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以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珥</a:t>
            </a:r>
          </a:p>
        </p:txBody>
      </p:sp>
      <p:sp>
        <p:nvSpPr>
          <p:cNvPr id="3102" name="Rectangle 30">
            <a:extLst>
              <a:ext uri="{FF2B5EF4-FFF2-40B4-BE49-F238E27FC236}">
                <a16:creationId xmlns:a16="http://schemas.microsoft.com/office/drawing/2014/main" id="{CA4806D6-ECFC-494F-B298-A5937DF2C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7018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西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彎</a:t>
            </a:r>
          </a:p>
        </p:txBody>
      </p:sp>
      <p:sp>
        <p:nvSpPr>
          <p:cNvPr id="3103" name="Rectangle 31">
            <a:extLst>
              <a:ext uri="{FF2B5EF4-FFF2-40B4-BE49-F238E27FC236}">
                <a16:creationId xmlns:a16="http://schemas.microsoft.com/office/drawing/2014/main" id="{E3570035-E7E4-421E-9694-DB33C6C86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17018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搭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模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斯</a:t>
            </a:r>
          </a:p>
        </p:txBody>
      </p:sp>
      <p:sp>
        <p:nvSpPr>
          <p:cNvPr id="3104" name="Rectangle 32">
            <a:extLst>
              <a:ext uri="{FF2B5EF4-FFF2-40B4-BE49-F238E27FC236}">
                <a16:creationId xmlns:a16="http://schemas.microsoft.com/office/drawing/2014/main" id="{A4EDEAC0-AA65-406D-928B-B0DA9D5D4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17018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埃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波</a:t>
            </a:r>
          </a:p>
        </p:txBody>
      </p:sp>
      <p:sp>
        <p:nvSpPr>
          <p:cNvPr id="3105" name="Rectangle 33">
            <a:extLst>
              <a:ext uri="{FF2B5EF4-FFF2-40B4-BE49-F238E27FC236}">
                <a16:creationId xmlns:a16="http://schemas.microsoft.com/office/drawing/2014/main" id="{06BA1CC5-9ED0-40B3-A35F-5D0F68866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17018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以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祿</a:t>
            </a:r>
          </a:p>
        </p:txBody>
      </p:sp>
      <p:sp>
        <p:nvSpPr>
          <p:cNvPr id="3106" name="Rectangle 34">
            <a:extLst>
              <a:ext uri="{FF2B5EF4-FFF2-40B4-BE49-F238E27FC236}">
                <a16:creationId xmlns:a16="http://schemas.microsoft.com/office/drawing/2014/main" id="{6FD2634A-F153-4843-9014-4E730FBB4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7018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提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斯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利</a:t>
            </a:r>
          </a:p>
        </p:txBody>
      </p:sp>
      <p:sp>
        <p:nvSpPr>
          <p:cNvPr id="3107" name="Rectangle 35">
            <a:extLst>
              <a:ext uri="{FF2B5EF4-FFF2-40B4-BE49-F238E27FC236}">
                <a16:creationId xmlns:a16="http://schemas.microsoft.com/office/drawing/2014/main" id="{17C795F4-3A38-431C-BEA2-D0C4BE730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17018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馬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西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班</a:t>
            </a:r>
          </a:p>
        </p:txBody>
      </p:sp>
      <p:sp>
        <p:nvSpPr>
          <p:cNvPr id="3108" name="Rectangle 36">
            <a:extLst>
              <a:ext uri="{FF2B5EF4-FFF2-40B4-BE49-F238E27FC236}">
                <a16:creationId xmlns:a16="http://schemas.microsoft.com/office/drawing/2014/main" id="{DB871D86-8E17-4670-9DBC-298AA2017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17018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基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斯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流</a:t>
            </a:r>
          </a:p>
        </p:txBody>
      </p:sp>
      <p:sp>
        <p:nvSpPr>
          <p:cNvPr id="3109" name="Rectangle 37">
            <a:extLst>
              <a:ext uri="{FF2B5EF4-FFF2-40B4-BE49-F238E27FC236}">
                <a16:creationId xmlns:a16="http://schemas.microsoft.com/office/drawing/2014/main" id="{AD218A61-AE53-422B-9BDF-5EA692400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17018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提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別</a:t>
            </a:r>
          </a:p>
        </p:txBody>
      </p:sp>
      <p:sp>
        <p:nvSpPr>
          <p:cNvPr id="3110" name="Rectangle 38">
            <a:extLst>
              <a:ext uri="{FF2B5EF4-FFF2-40B4-BE49-F238E27FC236}">
                <a16:creationId xmlns:a16="http://schemas.microsoft.com/office/drawing/2014/main" id="{701F99BE-FA95-4160-B829-318685956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7018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細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罷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特</a:t>
            </a:r>
          </a:p>
        </p:txBody>
      </p:sp>
      <p:sp>
        <p:nvSpPr>
          <p:cNvPr id="3111" name="Rectangle 39">
            <a:extLst>
              <a:ext uri="{FF2B5EF4-FFF2-40B4-BE49-F238E27FC236}">
                <a16:creationId xmlns:a16="http://schemas.microsoft.com/office/drawing/2014/main" id="{485D20F3-1711-498B-A1CB-50D0A4FEB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17018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亞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達</a:t>
            </a:r>
          </a:p>
        </p:txBody>
      </p:sp>
      <p:sp>
        <p:nvSpPr>
          <p:cNvPr id="3112" name="Rectangle 40">
            <a:extLst>
              <a:ext uri="{FF2B5EF4-FFF2-40B4-BE49-F238E27FC236}">
                <a16:creationId xmlns:a16="http://schemas.microsoft.com/office/drawing/2014/main" id="{BDF274B8-8C71-4A68-B275-653D6C59B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4544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亞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筆</a:t>
            </a:r>
          </a:p>
        </p:txBody>
      </p:sp>
      <p:sp>
        <p:nvSpPr>
          <p:cNvPr id="3113" name="Rectangle 41">
            <a:extLst>
              <a:ext uri="{FF2B5EF4-FFF2-40B4-BE49-F238E27FC236}">
                <a16:creationId xmlns:a16="http://schemas.microsoft.com/office/drawing/2014/main" id="{379A8FE9-20A8-4994-A7BC-0C8C936F2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4544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西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弗</a:t>
            </a:r>
          </a:p>
        </p:txBody>
      </p:sp>
      <p:sp>
        <p:nvSpPr>
          <p:cNvPr id="3114" name="Rectangle 42">
            <a:extLst>
              <a:ext uri="{FF2B5EF4-FFF2-40B4-BE49-F238E27FC236}">
                <a16:creationId xmlns:a16="http://schemas.microsoft.com/office/drawing/2014/main" id="{77D0BCF4-4650-4C24-8FFB-4AE7A9B01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4544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en-US" sz="2400">
              <a:ea typeface="SimHei" panose="02010609060101010101" pitchFamily="49" charset="-122"/>
            </a:endParaRPr>
          </a:p>
        </p:txBody>
      </p:sp>
      <p:sp>
        <p:nvSpPr>
          <p:cNvPr id="3115" name="Rectangle 43">
            <a:extLst>
              <a:ext uri="{FF2B5EF4-FFF2-40B4-BE49-F238E27FC236}">
                <a16:creationId xmlns:a16="http://schemas.microsoft.com/office/drawing/2014/main" id="{C8F344DC-2870-41E3-AF9A-ECBF2894B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34544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en-US" sz="2400">
              <a:ea typeface="SimHei" panose="02010609060101010101" pitchFamily="49" charset="-122"/>
            </a:endParaRPr>
          </a:p>
        </p:txBody>
      </p:sp>
      <p:sp>
        <p:nvSpPr>
          <p:cNvPr id="3116" name="Rectangle 44">
            <a:extLst>
              <a:ext uri="{FF2B5EF4-FFF2-40B4-BE49-F238E27FC236}">
                <a16:creationId xmlns:a16="http://schemas.microsoft.com/office/drawing/2014/main" id="{038B4EFC-20F2-4BDE-AE98-93EBC7422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34544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en-US" sz="2400">
              <a:ea typeface="SimHei" panose="02010609060101010101" pitchFamily="49" charset="-122"/>
            </a:endParaRPr>
          </a:p>
        </p:txBody>
      </p:sp>
      <p:sp>
        <p:nvSpPr>
          <p:cNvPr id="3117" name="Rectangle 45">
            <a:extLst>
              <a:ext uri="{FF2B5EF4-FFF2-40B4-BE49-F238E27FC236}">
                <a16:creationId xmlns:a16="http://schemas.microsoft.com/office/drawing/2014/main" id="{332B24ED-2AFD-4E2C-96F2-05D12B685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4544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en-US" sz="2400">
              <a:ea typeface="SimHei" panose="02010609060101010101" pitchFamily="49" charset="-122"/>
            </a:endParaRPr>
          </a:p>
        </p:txBody>
      </p:sp>
      <p:sp>
        <p:nvSpPr>
          <p:cNvPr id="3118" name="Rectangle 46">
            <a:extLst>
              <a:ext uri="{FF2B5EF4-FFF2-40B4-BE49-F238E27FC236}">
                <a16:creationId xmlns:a16="http://schemas.microsoft.com/office/drawing/2014/main" id="{B070D52F-6A73-4E23-BDCA-4A30C062B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34544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以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他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念</a:t>
            </a:r>
          </a:p>
        </p:txBody>
      </p:sp>
      <p:sp>
        <p:nvSpPr>
          <p:cNvPr id="3119" name="Rectangle 47">
            <a:extLst>
              <a:ext uri="{FF2B5EF4-FFF2-40B4-BE49-F238E27FC236}">
                <a16:creationId xmlns:a16="http://schemas.microsoft.com/office/drawing/2014/main" id="{FE3B7995-81D0-4FCD-B27A-08FC137A1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34544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布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勒</a:t>
            </a:r>
          </a:p>
        </p:txBody>
      </p:sp>
      <p:sp>
        <p:nvSpPr>
          <p:cNvPr id="3120" name="Rectangle 48">
            <a:extLst>
              <a:ext uri="{FF2B5EF4-FFF2-40B4-BE49-F238E27FC236}">
                <a16:creationId xmlns:a16="http://schemas.microsoft.com/office/drawing/2014/main" id="{F283C5F0-DD5D-436D-8A11-DAAE0C1D0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4544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en-US" sz="2400">
              <a:ea typeface="SimHei" panose="02010609060101010101" pitchFamily="49" charset="-122"/>
            </a:endParaRPr>
          </a:p>
        </p:txBody>
      </p:sp>
      <p:sp>
        <p:nvSpPr>
          <p:cNvPr id="3121" name="Rectangle 49">
            <a:extLst>
              <a:ext uri="{FF2B5EF4-FFF2-40B4-BE49-F238E27FC236}">
                <a16:creationId xmlns:a16="http://schemas.microsoft.com/office/drawing/2014/main" id="{458CEAF9-0184-42DC-96D4-E42C1A975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34544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en-US" sz="2400">
              <a:ea typeface="SimHei" panose="02010609060101010101" pitchFamily="49" charset="-122"/>
            </a:endParaRPr>
          </a:p>
        </p:txBody>
      </p:sp>
      <p:sp>
        <p:nvSpPr>
          <p:cNvPr id="3122" name="Rectangle 50">
            <a:extLst>
              <a:ext uri="{FF2B5EF4-FFF2-40B4-BE49-F238E27FC236}">
                <a16:creationId xmlns:a16="http://schemas.microsoft.com/office/drawing/2014/main" id="{B5CDE5AE-B403-44C2-9B64-ACB2BD67F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4544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en-US" sz="2400">
              <a:ea typeface="SimHei" panose="02010609060101010101" pitchFamily="49" charset="-122"/>
            </a:endParaRPr>
          </a:p>
        </p:txBody>
      </p:sp>
      <p:sp>
        <p:nvSpPr>
          <p:cNvPr id="3123" name="Rectangle 51">
            <a:extLst>
              <a:ext uri="{FF2B5EF4-FFF2-40B4-BE49-F238E27FC236}">
                <a16:creationId xmlns:a16="http://schemas.microsoft.com/office/drawing/2014/main" id="{55E05552-2E80-4DB5-9719-95BEC21EE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34544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en-US" sz="2400">
              <a:ea typeface="SimHei" panose="02010609060101010101" pitchFamily="49" charset="-122"/>
            </a:endParaRPr>
          </a:p>
        </p:txBody>
      </p:sp>
      <p:sp>
        <p:nvSpPr>
          <p:cNvPr id="3124" name="Rectangle 52">
            <a:extLst>
              <a:ext uri="{FF2B5EF4-FFF2-40B4-BE49-F238E27FC236}">
                <a16:creationId xmlns:a16="http://schemas.microsoft.com/office/drawing/2014/main" id="{18078450-42CE-496B-8C53-50D5A9782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939800"/>
            <a:ext cx="533400" cy="6858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13</a:t>
            </a:r>
          </a:p>
        </p:txBody>
      </p:sp>
      <p:sp>
        <p:nvSpPr>
          <p:cNvPr id="3125" name="Rectangle 53">
            <a:extLst>
              <a:ext uri="{FF2B5EF4-FFF2-40B4-BE49-F238E27FC236}">
                <a16:creationId xmlns:a16="http://schemas.microsoft.com/office/drawing/2014/main" id="{1D992449-CDEB-41BA-8D2D-1AB096616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1701800"/>
            <a:ext cx="533400" cy="16764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閏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亞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達</a:t>
            </a:r>
          </a:p>
        </p:txBody>
      </p:sp>
      <p:sp>
        <p:nvSpPr>
          <p:cNvPr id="3126" name="Rectangle 54">
            <a:extLst>
              <a:ext uri="{FF2B5EF4-FFF2-40B4-BE49-F238E27FC236}">
                <a16:creationId xmlns:a16="http://schemas.microsoft.com/office/drawing/2014/main" id="{198BD499-168D-45A5-8100-6291560D7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3454400"/>
            <a:ext cx="533400" cy="16764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000">
                <a:ea typeface="SimHei" panose="02010609060101010101" pitchFamily="49" charset="-122"/>
              </a:rPr>
              <a:t>19</a:t>
            </a:r>
          </a:p>
          <a:p>
            <a:pPr algn="ctr"/>
            <a:r>
              <a:rPr lang="zh-TW" altLang="en-US" sz="2000">
                <a:ea typeface="SimHei" panose="02010609060101010101" pitchFamily="49" charset="-122"/>
              </a:rPr>
              <a:t>年</a:t>
            </a:r>
          </a:p>
          <a:p>
            <a:pPr algn="ctr"/>
            <a:r>
              <a:rPr lang="en-US" altLang="zh-TW" sz="2000">
                <a:ea typeface="SimHei" panose="02010609060101010101" pitchFamily="49" charset="-122"/>
              </a:rPr>
              <a:t>7</a:t>
            </a:r>
          </a:p>
          <a:p>
            <a:pPr algn="ctr"/>
            <a:r>
              <a:rPr lang="zh-TW" altLang="en-US" sz="2000">
                <a:ea typeface="SimHei" panose="02010609060101010101" pitchFamily="49" charset="-122"/>
              </a:rPr>
              <a:t>閏</a:t>
            </a:r>
          </a:p>
        </p:txBody>
      </p:sp>
      <p:sp>
        <p:nvSpPr>
          <p:cNvPr id="3128" name="Rectangle 56">
            <a:extLst>
              <a:ext uri="{FF2B5EF4-FFF2-40B4-BE49-F238E27FC236}">
                <a16:creationId xmlns:a16="http://schemas.microsoft.com/office/drawing/2014/main" id="{91A03667-E756-4B3F-B6E4-100219564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701800"/>
            <a:ext cx="533400" cy="16764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被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擄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後</a:t>
            </a:r>
          </a:p>
        </p:txBody>
      </p:sp>
      <p:sp>
        <p:nvSpPr>
          <p:cNvPr id="3129" name="Rectangle 57">
            <a:extLst>
              <a:ext uri="{FF2B5EF4-FFF2-40B4-BE49-F238E27FC236}">
                <a16:creationId xmlns:a16="http://schemas.microsoft.com/office/drawing/2014/main" id="{208B72E6-EC85-4109-9B87-4A5703E2A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454400"/>
            <a:ext cx="533400" cy="16764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被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擄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前</a:t>
            </a:r>
          </a:p>
        </p:txBody>
      </p:sp>
      <p:sp>
        <p:nvSpPr>
          <p:cNvPr id="3130" name="Rectangle 58">
            <a:extLst>
              <a:ext uri="{FF2B5EF4-FFF2-40B4-BE49-F238E27FC236}">
                <a16:creationId xmlns:a16="http://schemas.microsoft.com/office/drawing/2014/main" id="{E31AE1C6-20A8-41B6-9B29-127452E75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52070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1</a:t>
            </a:r>
          </a:p>
        </p:txBody>
      </p:sp>
      <p:sp>
        <p:nvSpPr>
          <p:cNvPr id="3131" name="Rectangle 59">
            <a:extLst>
              <a:ext uri="{FF2B5EF4-FFF2-40B4-BE49-F238E27FC236}">
                <a16:creationId xmlns:a16="http://schemas.microsoft.com/office/drawing/2014/main" id="{7F6B3FDA-F75D-45D8-B2BF-CAA4993CF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52070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2</a:t>
            </a:r>
          </a:p>
        </p:txBody>
      </p:sp>
      <p:sp>
        <p:nvSpPr>
          <p:cNvPr id="3132" name="Rectangle 60">
            <a:extLst>
              <a:ext uri="{FF2B5EF4-FFF2-40B4-BE49-F238E27FC236}">
                <a16:creationId xmlns:a16="http://schemas.microsoft.com/office/drawing/2014/main" id="{FB4C9118-2106-4312-950C-6BFAB155A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52070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3</a:t>
            </a:r>
          </a:p>
        </p:txBody>
      </p:sp>
      <p:sp>
        <p:nvSpPr>
          <p:cNvPr id="3133" name="Rectangle 61">
            <a:extLst>
              <a:ext uri="{FF2B5EF4-FFF2-40B4-BE49-F238E27FC236}">
                <a16:creationId xmlns:a16="http://schemas.microsoft.com/office/drawing/2014/main" id="{628EE0F9-265A-4284-8C9B-C017A8281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2070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4</a:t>
            </a:r>
          </a:p>
        </p:txBody>
      </p:sp>
      <p:sp>
        <p:nvSpPr>
          <p:cNvPr id="3134" name="Rectangle 62">
            <a:extLst>
              <a:ext uri="{FF2B5EF4-FFF2-40B4-BE49-F238E27FC236}">
                <a16:creationId xmlns:a16="http://schemas.microsoft.com/office/drawing/2014/main" id="{E1464B99-C791-4526-A15E-19B9127FB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52070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5</a:t>
            </a:r>
          </a:p>
        </p:txBody>
      </p:sp>
      <p:sp>
        <p:nvSpPr>
          <p:cNvPr id="3135" name="Rectangle 63">
            <a:extLst>
              <a:ext uri="{FF2B5EF4-FFF2-40B4-BE49-F238E27FC236}">
                <a16:creationId xmlns:a16="http://schemas.microsoft.com/office/drawing/2014/main" id="{956793FF-2668-4A69-AE7E-9ABF09628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52070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6</a:t>
            </a:r>
          </a:p>
        </p:txBody>
      </p:sp>
      <p:sp>
        <p:nvSpPr>
          <p:cNvPr id="3136" name="Rectangle 64">
            <a:extLst>
              <a:ext uri="{FF2B5EF4-FFF2-40B4-BE49-F238E27FC236}">
                <a16:creationId xmlns:a16="http://schemas.microsoft.com/office/drawing/2014/main" id="{5FAC8546-BA8C-4834-99AA-5DDC64DAD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52070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7</a:t>
            </a:r>
          </a:p>
        </p:txBody>
      </p:sp>
      <p:sp>
        <p:nvSpPr>
          <p:cNvPr id="3137" name="Rectangle 65">
            <a:extLst>
              <a:ext uri="{FF2B5EF4-FFF2-40B4-BE49-F238E27FC236}">
                <a16:creationId xmlns:a16="http://schemas.microsoft.com/office/drawing/2014/main" id="{3E55E77A-D6CD-4BD1-89D4-C9E1B09A6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2070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8</a:t>
            </a:r>
          </a:p>
        </p:txBody>
      </p:sp>
      <p:sp>
        <p:nvSpPr>
          <p:cNvPr id="3138" name="Rectangle 66">
            <a:extLst>
              <a:ext uri="{FF2B5EF4-FFF2-40B4-BE49-F238E27FC236}">
                <a16:creationId xmlns:a16="http://schemas.microsoft.com/office/drawing/2014/main" id="{44CA5CFD-51A1-4D29-BD4D-9631FE7B4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52070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9</a:t>
            </a:r>
          </a:p>
        </p:txBody>
      </p:sp>
      <p:sp>
        <p:nvSpPr>
          <p:cNvPr id="3139" name="Rectangle 67">
            <a:extLst>
              <a:ext uri="{FF2B5EF4-FFF2-40B4-BE49-F238E27FC236}">
                <a16:creationId xmlns:a16="http://schemas.microsoft.com/office/drawing/2014/main" id="{3926A9BC-B928-4FC5-A457-6ADEDA1BD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52070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10</a:t>
            </a:r>
          </a:p>
        </p:txBody>
      </p:sp>
      <p:sp>
        <p:nvSpPr>
          <p:cNvPr id="3140" name="Rectangle 68">
            <a:extLst>
              <a:ext uri="{FF2B5EF4-FFF2-40B4-BE49-F238E27FC236}">
                <a16:creationId xmlns:a16="http://schemas.microsoft.com/office/drawing/2014/main" id="{AD9C96FE-E6B8-4D2D-946C-DBE42298E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52070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11</a:t>
            </a:r>
          </a:p>
        </p:txBody>
      </p:sp>
      <p:sp>
        <p:nvSpPr>
          <p:cNvPr id="3141" name="Rectangle 69">
            <a:extLst>
              <a:ext uri="{FF2B5EF4-FFF2-40B4-BE49-F238E27FC236}">
                <a16:creationId xmlns:a16="http://schemas.microsoft.com/office/drawing/2014/main" id="{0EF39BC8-F7F7-493C-9600-78A903ABE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52070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12</a:t>
            </a:r>
          </a:p>
        </p:txBody>
      </p:sp>
      <p:sp>
        <p:nvSpPr>
          <p:cNvPr id="3144" name="Text Box 72">
            <a:extLst>
              <a:ext uri="{FF2B5EF4-FFF2-40B4-BE49-F238E27FC236}">
                <a16:creationId xmlns:a16="http://schemas.microsoft.com/office/drawing/2014/main" id="{CD8E8C17-E1EA-4B88-A874-AE4D8C113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076326"/>
            <a:ext cx="946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ea typeface="SimHei" panose="02010609060101010101" pitchFamily="49" charset="-122"/>
              </a:rPr>
              <a:t>猶太曆</a:t>
            </a:r>
          </a:p>
        </p:txBody>
      </p:sp>
      <p:sp>
        <p:nvSpPr>
          <p:cNvPr id="3145" name="Text Box 73">
            <a:extLst>
              <a:ext uri="{FF2B5EF4-FFF2-40B4-BE49-F238E27FC236}">
                <a16:creationId xmlns:a16="http://schemas.microsoft.com/office/drawing/2014/main" id="{275D1588-7346-4A93-AC94-27E18299D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050" y="5343526"/>
            <a:ext cx="69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ea typeface="SimHei" panose="02010609060101010101" pitchFamily="49" charset="-122"/>
              </a:rPr>
              <a:t>陽曆</a:t>
            </a:r>
          </a:p>
        </p:txBody>
      </p:sp>
      <p:sp>
        <p:nvSpPr>
          <p:cNvPr id="3146" name="Oval 74">
            <a:extLst>
              <a:ext uri="{FF2B5EF4-FFF2-40B4-BE49-F238E27FC236}">
                <a16:creationId xmlns:a16="http://schemas.microsoft.com/office/drawing/2014/main" id="{7BAA8ECD-0F77-4216-9EF2-842F8B0F4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1778000"/>
            <a:ext cx="533400" cy="1524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47" name="Oval 75">
            <a:extLst>
              <a:ext uri="{FF2B5EF4-FFF2-40B4-BE49-F238E27FC236}">
                <a16:creationId xmlns:a16="http://schemas.microsoft.com/office/drawing/2014/main" id="{6367385A-0942-4401-877A-A6974E70A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778000"/>
            <a:ext cx="533400" cy="1524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6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57F0C9DE-B1DD-40CA-8407-75582BC12A2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5060" r="-1" b="-1"/>
          <a:stretch/>
        </p:blipFill>
        <p:spPr>
          <a:xfrm>
            <a:off x="1304440" y="379951"/>
            <a:ext cx="9729653" cy="604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22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0EFF30D7-1500-915F-8783-A01B9F557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712" y="2185250"/>
            <a:ext cx="9473202" cy="4418618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7080C361-9EA3-7381-3DE3-8D40B09779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4915" y="642938"/>
            <a:ext cx="10058400" cy="137160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ja-JP" altLang="en-US" sz="4400">
                <a:solidFill>
                  <a:schemeClr val="bg1"/>
                </a:solidFill>
                <a:latin typeface="KaiTi"/>
                <a:ea typeface="KaiTi"/>
              </a:rPr>
              <a:t>人際關係</a:t>
            </a:r>
            <a:endParaRPr lang="en-US" altLang="ja-JP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374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178E932-C383-4195-A883-1AB6C30036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63" b="65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78A6101-6F23-1032-174F-8C97862517E2}"/>
                  </a:ext>
                </a:extLst>
              </p14:cNvPr>
              <p14:cNvContentPartPr/>
              <p14:nvPr/>
            </p14:nvContentPartPr>
            <p14:xfrm>
              <a:off x="6749954" y="2047163"/>
              <a:ext cx="981075" cy="85725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78A6101-6F23-1032-174F-8C97862517E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95989" y="1933870"/>
                <a:ext cx="1088644" cy="311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36E7FDD-743C-D713-DDB4-76502178CA8A}"/>
                  </a:ext>
                </a:extLst>
              </p14:cNvPr>
              <p14:cNvContentPartPr/>
              <p14:nvPr/>
            </p14:nvContentPartPr>
            <p14:xfrm>
              <a:off x="9354403" y="2069910"/>
              <a:ext cx="504824" cy="19049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36E7FDD-743C-D713-DDB4-76502178CA8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00043" y="1901831"/>
                <a:ext cx="613182" cy="3546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B6DFA10-3396-C58A-5353-8CA54EDBB241}"/>
                  </a:ext>
                </a:extLst>
              </p14:cNvPr>
              <p14:cNvContentPartPr/>
              <p14:nvPr/>
            </p14:nvContentPartPr>
            <p14:xfrm>
              <a:off x="6351895" y="2831995"/>
              <a:ext cx="638175" cy="66674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B6DFA10-3396-C58A-5353-8CA54EDBB24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97721" y="2727817"/>
                <a:ext cx="746163" cy="2746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00828AC-D923-685A-A962-AAC7DCD25DA3}"/>
                  </a:ext>
                </a:extLst>
              </p14:cNvPr>
              <p14:cNvContentPartPr/>
              <p14:nvPr/>
            </p14:nvContentPartPr>
            <p14:xfrm>
              <a:off x="9911686" y="2069070"/>
              <a:ext cx="990599" cy="38099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00828AC-D923-685A-A962-AAC7DCD25DA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57693" y="1955905"/>
                <a:ext cx="1098226" cy="2640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9FF7E52-C7F4-D241-1D46-62C5C7341B12}"/>
                  </a:ext>
                </a:extLst>
              </p14:cNvPr>
              <p14:cNvContentPartPr/>
              <p14:nvPr/>
            </p14:nvContentPartPr>
            <p14:xfrm>
              <a:off x="9888940" y="3723143"/>
              <a:ext cx="628650" cy="28574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9FF7E52-C7F4-D241-1D46-62C5C7341B1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835056" y="3623466"/>
                <a:ext cx="736059" cy="2275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74B5F2E-6997-E673-4678-062ACC546DF3}"/>
                  </a:ext>
                </a:extLst>
              </p14:cNvPr>
              <p14:cNvContentPartPr/>
              <p14:nvPr/>
            </p14:nvContentPartPr>
            <p14:xfrm>
              <a:off x="9320283" y="3730388"/>
              <a:ext cx="381000" cy="19049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74B5F2E-6997-E673-4678-062ACC546DF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266971" y="-1984312"/>
                <a:ext cx="487268" cy="114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39B01C2-C198-4464-6475-BC3E0BC5C8FD}"/>
                  </a:ext>
                </a:extLst>
              </p14:cNvPr>
              <p14:cNvContentPartPr/>
              <p14:nvPr/>
            </p14:nvContentPartPr>
            <p14:xfrm>
              <a:off x="8717508" y="5106537"/>
              <a:ext cx="2390774" cy="38099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39B01C2-C198-4464-6475-BC3E0BC5C8F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663426" y="4991085"/>
                <a:ext cx="2498577" cy="2686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A3B4CC1-9932-31DE-6141-D5B87335D8CB}"/>
                  </a:ext>
                </a:extLst>
              </p14:cNvPr>
              <p14:cNvContentPartPr/>
              <p14:nvPr/>
            </p14:nvContentPartPr>
            <p14:xfrm>
              <a:off x="11319559" y="5186149"/>
              <a:ext cx="476250" cy="1905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A3B4CC1-9932-31DE-6141-D5B87335D8C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265806" y="5080316"/>
                <a:ext cx="583397" cy="4018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BCE8271-8499-ABF9-B581-EB6A165CEBF6}"/>
                  </a:ext>
                </a:extLst>
              </p14:cNvPr>
              <p14:cNvContentPartPr/>
              <p14:nvPr/>
            </p14:nvContentPartPr>
            <p14:xfrm>
              <a:off x="10548581" y="5436358"/>
              <a:ext cx="371475" cy="40005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BCE8271-8499-ABF9-B581-EB6A165CEBF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494796" y="5328334"/>
                <a:ext cx="478686" cy="61573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33948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4CEFC14F-58B5-D278-172E-EF9A4E9255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46" r="1" b="710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4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07DA8E10-8D20-4557-A01C-BE57BA68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12898A6-467D-4DE5-8382-B8C194339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9D566-55FB-54B6-6C70-CA59C261192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2699" y="375172"/>
            <a:ext cx="11716580" cy="610714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ja-JP" altLang="en-US" sz="2800">
                <a:latin typeface="KaiTi"/>
                <a:ea typeface="KaiTi"/>
              </a:rPr>
              <a:t>那地的民、就在猶大人建造的時候、使他們的手發軟、擾亂他們</a:t>
            </a:r>
          </a:p>
          <a:p>
            <a:pPr>
              <a:lnSpc>
                <a:spcPct val="90000"/>
              </a:lnSpc>
            </a:pPr>
            <a:r>
              <a:rPr lang="ja-JP" altLang="en-US" sz="2800">
                <a:latin typeface="KaiTi"/>
                <a:ea typeface="KaiTi"/>
              </a:rPr>
              <a:t>從</a:t>
            </a:r>
            <a:r>
              <a:rPr lang="ja-JP" altLang="en-US" sz="2800">
                <a:solidFill>
                  <a:srgbClr val="FF0000"/>
                </a:solidFill>
                <a:latin typeface="KaiTi"/>
                <a:ea typeface="KaiTi"/>
              </a:rPr>
              <a:t>波斯王古列年間</a:t>
            </a:r>
            <a:r>
              <a:rPr lang="ja-JP" altLang="en-US" sz="2800">
                <a:latin typeface="KaiTi"/>
                <a:ea typeface="KaiTi"/>
              </a:rPr>
              <a:t>、</a:t>
            </a:r>
            <a:endParaRPr lang="en-US" altLang="ja-JP" sz="2800">
              <a:latin typeface="KaiTi"/>
              <a:ea typeface="KaiTi"/>
            </a:endParaRPr>
          </a:p>
          <a:p>
            <a:pPr>
              <a:lnSpc>
                <a:spcPct val="90000"/>
              </a:lnSpc>
            </a:pPr>
            <a:r>
              <a:rPr lang="ja-JP" altLang="en-US" sz="2800">
                <a:latin typeface="KaiTi"/>
                <a:ea typeface="KaiTi"/>
              </a:rPr>
              <a:t>直到</a:t>
            </a:r>
            <a:r>
              <a:rPr lang="ja-JP" altLang="en-US" sz="2800">
                <a:solidFill>
                  <a:srgbClr val="FF0000"/>
                </a:solidFill>
                <a:latin typeface="KaiTi"/>
                <a:ea typeface="KaiTi"/>
              </a:rPr>
              <a:t>波斯王大利烏登基</a:t>
            </a:r>
            <a:r>
              <a:rPr lang="ja-JP" altLang="en-US" sz="2800">
                <a:latin typeface="KaiTi"/>
                <a:ea typeface="KaiTi"/>
              </a:rPr>
              <a:t>的時候、賄買謀士、要敗壞他們的謀算。</a:t>
            </a:r>
            <a:endParaRPr lang="en-US" altLang="ja-JP" sz="2800">
              <a:latin typeface="KaiTi"/>
              <a:ea typeface="KaiTi"/>
            </a:endParaRPr>
          </a:p>
          <a:p>
            <a:pPr>
              <a:lnSpc>
                <a:spcPct val="90000"/>
              </a:lnSpc>
            </a:pPr>
            <a:r>
              <a:rPr lang="ja-JP" altLang="en-US" sz="2800">
                <a:latin typeface="KaiTi"/>
                <a:ea typeface="KaiTi"/>
              </a:rPr>
              <a:t>在</a:t>
            </a:r>
            <a:r>
              <a:rPr lang="ja-JP" altLang="en-US" sz="2800">
                <a:solidFill>
                  <a:srgbClr val="FF0000"/>
                </a:solidFill>
                <a:latin typeface="KaiTi"/>
                <a:ea typeface="KaiTi"/>
              </a:rPr>
              <a:t>亞哈隨魯纔登基</a:t>
            </a:r>
            <a:r>
              <a:rPr lang="ja-JP" altLang="en-US" sz="2800">
                <a:latin typeface="KaiTi"/>
                <a:ea typeface="KaiTi"/>
              </a:rPr>
              <a:t>的時候、上本控告猶大和耶路撒冷的居民。</a:t>
            </a:r>
            <a:br>
              <a:rPr lang="en-US" altLang="ja-JP" sz="2800">
                <a:latin typeface="KaiTi"/>
              </a:rPr>
            </a:br>
            <a:r>
              <a:rPr lang="ja-JP" altLang="en-US" sz="2800">
                <a:latin typeface="KaiTi"/>
                <a:ea typeface="KaiTi"/>
              </a:rPr>
              <a:t>於是在耶路撒冷　神殿的工程就停止了、</a:t>
            </a:r>
            <a:endParaRPr lang="en-US" altLang="ja-JP" sz="2800">
              <a:latin typeface="KaiTi"/>
              <a:ea typeface="KaiTi"/>
            </a:endParaRPr>
          </a:p>
          <a:p>
            <a:pPr>
              <a:lnSpc>
                <a:spcPct val="90000"/>
              </a:lnSpc>
            </a:pPr>
            <a:r>
              <a:rPr lang="ja-JP" altLang="en-US" sz="2800">
                <a:latin typeface="KaiTi"/>
                <a:ea typeface="KaiTi"/>
              </a:rPr>
              <a:t>直停到</a:t>
            </a:r>
            <a:r>
              <a:rPr lang="ja-JP" altLang="en-US" sz="2800">
                <a:solidFill>
                  <a:srgbClr val="FF0000"/>
                </a:solidFill>
                <a:latin typeface="KaiTi"/>
                <a:ea typeface="KaiTi"/>
              </a:rPr>
              <a:t>波斯王大利烏第二年</a:t>
            </a:r>
            <a:r>
              <a:rPr lang="ja-JP" altLang="en-US" sz="2800">
                <a:latin typeface="KaiTi"/>
                <a:ea typeface="KaiTi"/>
              </a:rPr>
              <a:t>，於是撒拉鐵的兒子所羅巴伯、和約薩達的兒子耶書亞、都起來動手建造耶路撒冷神的殿。他們遵著以色列神的命令、和波斯王古列、大利烏、亞達薛西的旨意、建造完畢。</a:t>
            </a:r>
            <a:r>
              <a:rPr lang="ja-JP" altLang="en-US" sz="2800">
                <a:solidFill>
                  <a:srgbClr val="FF0000"/>
                </a:solidFill>
                <a:latin typeface="KaiTi"/>
                <a:ea typeface="KaiTi"/>
              </a:rPr>
              <a:t>大利烏王第六年、亞達月初三日、這殿修成了</a:t>
            </a:r>
            <a:r>
              <a:rPr lang="ja-JP" altLang="en-US" sz="2800">
                <a:latin typeface="KaiTi"/>
                <a:ea typeface="KaiTi"/>
              </a:rPr>
              <a:t>。</a:t>
            </a:r>
          </a:p>
          <a:p>
            <a:pPr>
              <a:lnSpc>
                <a:spcPct val="90000"/>
              </a:lnSpc>
            </a:pPr>
            <a:r>
              <a:rPr lang="ja-JP" altLang="en-US" sz="2800">
                <a:latin typeface="KaiTi"/>
                <a:ea typeface="KaiTi"/>
              </a:rPr>
              <a:t>波斯王亞達薛西年間、王第七年五月、以斯拉到了耶路撒冷．</a:t>
            </a:r>
          </a:p>
          <a:p>
            <a:pPr>
              <a:lnSpc>
                <a:spcPct val="90000"/>
              </a:lnSpc>
              <a:buClr>
                <a:srgbClr val="262626"/>
              </a:buClr>
            </a:pPr>
            <a:r>
              <a:rPr lang="ja-JP" altLang="en-US" sz="2800">
                <a:latin typeface="KaiTi"/>
                <a:ea typeface="KaiTi"/>
                <a:cs typeface="+mn-lt"/>
              </a:rPr>
              <a:t>聽見</a:t>
            </a:r>
            <a:r>
              <a:rPr lang="ja-JP" sz="2800">
                <a:latin typeface="KaiTi"/>
                <a:ea typeface="KaiTi"/>
                <a:cs typeface="+mn-lt"/>
              </a:rPr>
              <a:t>他們為自己和兒子、娶了這些外邦女子為妻、以致聖潔的種類和這些國的民混雜．而且首領和官長、在這事上為罪魁。</a:t>
            </a:r>
            <a:endParaRPr lang="ja-JP" altLang="en-US" sz="2800">
              <a:latin typeface="KaiTi"/>
              <a:ea typeface="KaiTi"/>
            </a:endParaRPr>
          </a:p>
          <a:p>
            <a:pPr>
              <a:lnSpc>
                <a:spcPct val="90000"/>
              </a:lnSpc>
            </a:pPr>
            <a:r>
              <a:rPr lang="ja-JP" sz="2800">
                <a:latin typeface="KaiTi"/>
                <a:ea typeface="KaiTi"/>
                <a:cs typeface="+mn-lt"/>
              </a:rPr>
              <a:t>以斯拉</a:t>
            </a:r>
            <a:r>
              <a:rPr lang="ja-JP" altLang="en-US" sz="2800">
                <a:latin typeface="KaiTi"/>
                <a:ea typeface="KaiTi"/>
              </a:rPr>
              <a:t>就撕裂衣服和外袍、拔了頭髮和鬍鬚、驚懼憂悶而坐</a:t>
            </a:r>
          </a:p>
          <a:p>
            <a:pPr>
              <a:lnSpc>
                <a:spcPct val="90000"/>
              </a:lnSpc>
            </a:pPr>
            <a:r>
              <a:rPr lang="ja-JP" altLang="en-US" sz="2800">
                <a:latin typeface="KaiTi"/>
                <a:ea typeface="KaiTi"/>
              </a:rPr>
              <a:t>以斯拉禱告、認罪、哭泣、俯伏在　神殿前的時候、有以色列中的男女孩童、聚集到以斯拉那裡、成了大會．眾民無不痛哭。</a:t>
            </a:r>
            <a:endParaRPr lang="en-US" altLang="ja-JP" sz="2800">
              <a:latin typeface="KaiTi"/>
              <a:ea typeface="KaiTi"/>
            </a:endParaRPr>
          </a:p>
        </p:txBody>
      </p:sp>
    </p:spTree>
    <p:extLst>
      <p:ext uri="{BB962C8B-B14F-4D97-AF65-F5344CB8AC3E}">
        <p14:creationId xmlns:p14="http://schemas.microsoft.com/office/powerpoint/2010/main" val="1251616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0C038F-07B7-49DE-92D7-7BC7D9A7686B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pic>
        <p:nvPicPr>
          <p:cNvPr id="3" name="Picture 3" descr="Diagram, calendar&#10;&#10;Description automatically generated">
            <a:extLst>
              <a:ext uri="{FF2B5EF4-FFF2-40B4-BE49-F238E27FC236}">
                <a16:creationId xmlns:a16="http://schemas.microsoft.com/office/drawing/2014/main" id="{436B73EB-6DCE-4FA0-BCDE-F1BE613CD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3411" y="-491967"/>
            <a:ext cx="14158822" cy="784193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73AFF92-DE63-063E-4588-638EFDEE1D9A}"/>
                  </a:ext>
                </a:extLst>
              </p14:cNvPr>
              <p14:cNvContentPartPr/>
              <p14:nvPr/>
            </p14:nvContentPartPr>
            <p14:xfrm>
              <a:off x="9877567" y="1500758"/>
              <a:ext cx="1800225" cy="66674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73AFF92-DE63-063E-4588-638EFDEE1D9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23495" y="1398706"/>
                <a:ext cx="1908008" cy="27043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79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stone&#10;&#10;Description automatically generated">
            <a:extLst>
              <a:ext uri="{FF2B5EF4-FFF2-40B4-BE49-F238E27FC236}">
                <a16:creationId xmlns:a16="http://schemas.microsoft.com/office/drawing/2014/main" id="{099C4D74-CB8C-4B51-BCA1-EA83F7993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816"/>
            <a:ext cx="12196761" cy="67286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4B27A8-ABDA-04DF-DFF4-B58A7469BA5C}"/>
              </a:ext>
            </a:extLst>
          </p:cNvPr>
          <p:cNvSpPr txBox="1"/>
          <p:nvPr/>
        </p:nvSpPr>
        <p:spPr>
          <a:xfrm>
            <a:off x="4724400" y="3200399"/>
            <a:ext cx="2743200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ja-JP" altLang="en-US" sz="4800">
                <a:solidFill>
                  <a:schemeClr val="bg1"/>
                </a:solidFill>
                <a:latin typeface="KaiTi"/>
                <a:ea typeface="KaiTi"/>
              </a:rPr>
              <a:t>尼希米記</a:t>
            </a:r>
            <a:br>
              <a:rPr lang="ja-JP" altLang="en-US" sz="4800">
                <a:latin typeface="KaiTi"/>
                <a:ea typeface="KaiTi"/>
              </a:rPr>
            </a:br>
            <a:r>
              <a:rPr lang="ja-JP" altLang="en-US" sz="4800">
                <a:solidFill>
                  <a:schemeClr val="bg1"/>
                </a:solidFill>
                <a:latin typeface="KaiTi"/>
                <a:ea typeface="KaiTi"/>
              </a:rPr>
              <a:t>内容概要</a:t>
            </a:r>
          </a:p>
        </p:txBody>
      </p:sp>
    </p:spTree>
    <p:extLst>
      <p:ext uri="{BB962C8B-B14F-4D97-AF65-F5344CB8AC3E}">
        <p14:creationId xmlns:p14="http://schemas.microsoft.com/office/powerpoint/2010/main" val="1807059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937BA8-9E1C-4066-872A-6A7CD00335A6}"/>
              </a:ext>
            </a:extLst>
          </p:cNvPr>
          <p:cNvSpPr txBox="1"/>
          <p:nvPr/>
        </p:nvSpPr>
        <p:spPr>
          <a:xfrm>
            <a:off x="403186" y="374249"/>
            <a:ext cx="11385629" cy="59093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ja-JP" altLang="en-US">
                <a:ea typeface="ＭＳ ゴシック"/>
              </a:rPr>
              <a:t>   </a:t>
            </a:r>
            <a:r>
              <a:rPr lang="ja-JP" altLang="en-US">
                <a:latin typeface="KaiTi"/>
                <a:ea typeface="KaiTi"/>
              </a:rPr>
              <a:t>     在主前</a:t>
            </a:r>
            <a:r>
              <a:rPr lang="en-US">
                <a:latin typeface="KaiTi"/>
                <a:ea typeface="KaiTi"/>
              </a:rPr>
              <a:t>445</a:t>
            </a:r>
            <a:r>
              <a:rPr lang="ja-JP" altLang="en-US">
                <a:latin typeface="KaiTi"/>
                <a:ea typeface="KaiTi"/>
              </a:rPr>
              <a:t>年的冬天，波斯的宮廷設在以攔的故都書珊城（尼一</a:t>
            </a:r>
            <a:r>
              <a:rPr lang="en-US">
                <a:latin typeface="KaiTi"/>
                <a:ea typeface="KaiTi"/>
              </a:rPr>
              <a:t>1</a:t>
            </a:r>
            <a:r>
              <a:rPr lang="ja-JP" altLang="en-US">
                <a:latin typeface="KaiTi"/>
                <a:ea typeface="KaiTi"/>
              </a:rPr>
              <a:t>）。尼希米在宮中擔任一個尊貴而具影響力的高位（二</a:t>
            </a:r>
            <a:r>
              <a:rPr lang="en-US">
                <a:latin typeface="KaiTi"/>
                <a:ea typeface="KaiTi"/>
              </a:rPr>
              <a:t>1</a:t>
            </a:r>
            <a:r>
              <a:rPr lang="ja-JP" altLang="en-US">
                <a:latin typeface="KaiTi"/>
                <a:ea typeface="KaiTi"/>
              </a:rPr>
              <a:t>）。當時，有幾個猶大人從耶路撒冷來到，其中有尼希米的兄弟。他們描述耶路撒冷的情況，使尼希米極其憂懼和傷痛（一</a:t>
            </a:r>
            <a:r>
              <a:rPr lang="en-US">
                <a:latin typeface="KaiTi"/>
                <a:ea typeface="KaiTi"/>
              </a:rPr>
              <a:t>2-4</a:t>
            </a:r>
            <a:r>
              <a:rPr lang="ja-JP" altLang="en-US">
                <a:latin typeface="KaiTi"/>
                <a:ea typeface="KaiTi"/>
              </a:rPr>
              <a:t>）。</a:t>
            </a:r>
            <a:endParaRPr lang="en-US" altLang="ja-JP">
              <a:latin typeface="KaiTi"/>
              <a:ea typeface="KaiTi"/>
            </a:endParaRPr>
          </a:p>
          <a:p>
            <a:r>
              <a:rPr lang="ja-JP" altLang="en-US">
                <a:latin typeface="KaiTi"/>
                <a:ea typeface="KaiTi"/>
              </a:rPr>
              <a:t>      經過迫切的禱告</a:t>
            </a:r>
            <a:r>
              <a:rPr lang="en-US">
                <a:latin typeface="KaiTi"/>
                <a:ea typeface="KaiTi"/>
              </a:rPr>
              <a:t>，4</a:t>
            </a:r>
            <a:r>
              <a:rPr lang="ja-JP" altLang="en-US">
                <a:latin typeface="KaiTi"/>
                <a:ea typeface="KaiTi"/>
              </a:rPr>
              <a:t>個月之後，尼希米在軍兵的護衛下返回耶路撒冷（一</a:t>
            </a:r>
            <a:r>
              <a:rPr lang="en-US">
                <a:latin typeface="KaiTi"/>
                <a:ea typeface="KaiTi"/>
              </a:rPr>
              <a:t>5</a:t>
            </a:r>
            <a:r>
              <a:rPr lang="ja-JP" altLang="en-US">
                <a:latin typeface="KaiTi"/>
                <a:ea typeface="KaiTi"/>
              </a:rPr>
              <a:t>至二</a:t>
            </a:r>
            <a:r>
              <a:rPr lang="en-US">
                <a:latin typeface="KaiTi"/>
                <a:ea typeface="KaiTi"/>
              </a:rPr>
              <a:t>11</a:t>
            </a:r>
            <a:r>
              <a:rPr lang="ja-JP" altLang="en-US">
                <a:latin typeface="KaiTi"/>
                <a:ea typeface="KaiTi"/>
              </a:rPr>
              <a:t>）。他巡視了</a:t>
            </a:r>
            <a:r>
              <a:rPr lang="en-US">
                <a:latin typeface="KaiTi"/>
                <a:ea typeface="KaiTi"/>
              </a:rPr>
              <a:t>3</a:t>
            </a:r>
            <a:r>
              <a:rPr lang="ja-JP" altLang="en-US">
                <a:latin typeface="KaiTi"/>
                <a:ea typeface="KaiTi"/>
              </a:rPr>
              <a:t>日之後，知道重建城牆將是他首要的任務（二</a:t>
            </a:r>
            <a:r>
              <a:rPr lang="en-US">
                <a:latin typeface="KaiTi"/>
                <a:ea typeface="KaiTi"/>
              </a:rPr>
              <a:t>12</a:t>
            </a:r>
            <a:r>
              <a:rPr lang="ja-JP" altLang="en-US">
                <a:latin typeface="KaiTi"/>
                <a:ea typeface="KaiTi"/>
              </a:rPr>
              <a:t>至三</a:t>
            </a:r>
            <a:r>
              <a:rPr lang="en-US">
                <a:latin typeface="KaiTi"/>
                <a:ea typeface="KaiTi"/>
              </a:rPr>
              <a:t>32</a:t>
            </a:r>
            <a:r>
              <a:rPr lang="ja-JP" altLang="en-US">
                <a:latin typeface="KaiTi"/>
                <a:ea typeface="KaiTi"/>
              </a:rPr>
              <a:t>）。</a:t>
            </a:r>
            <a:br>
              <a:rPr lang="en-US" altLang="ja-JP">
                <a:latin typeface="KaiTi"/>
              </a:rPr>
            </a:br>
            <a:r>
              <a:rPr lang="ja-JP" altLang="en-US">
                <a:latin typeface="KaiTi"/>
                <a:ea typeface="KaiTi"/>
              </a:rPr>
              <a:t>       由於一種新的民族主義爆發，使潛伏著的反對勢力暴露出來。在敵對他們的人中，有參巴拉、多比雅和基善幾個領袖。他們譏笑猶太人，又製造謠言，指他們重建城牆是密謀背叛王（二</a:t>
            </a:r>
            <a:r>
              <a:rPr lang="en-US">
                <a:latin typeface="KaiTi"/>
                <a:ea typeface="KaiTi"/>
              </a:rPr>
              <a:t>19</a:t>
            </a:r>
            <a:r>
              <a:rPr lang="ja-JP" altLang="en-US">
                <a:latin typeface="KaiTi"/>
                <a:ea typeface="KaiTi"/>
              </a:rPr>
              <a:t>，四</a:t>
            </a:r>
            <a:r>
              <a:rPr lang="en-US">
                <a:latin typeface="KaiTi"/>
                <a:ea typeface="KaiTi"/>
              </a:rPr>
              <a:t>1-3</a:t>
            </a:r>
            <a:r>
              <a:rPr lang="ja-JP" altLang="en-US">
                <a:latin typeface="KaiTi"/>
                <a:ea typeface="KaiTi"/>
              </a:rPr>
              <a:t>、</a:t>
            </a:r>
            <a:r>
              <a:rPr lang="en-US">
                <a:latin typeface="KaiTi"/>
                <a:ea typeface="KaiTi"/>
              </a:rPr>
              <a:t>7-14</a:t>
            </a:r>
            <a:r>
              <a:rPr lang="ja-JP" altLang="en-US">
                <a:latin typeface="KaiTi"/>
                <a:ea typeface="KaiTi"/>
              </a:rPr>
              <a:t>，六</a:t>
            </a:r>
            <a:r>
              <a:rPr lang="en-US">
                <a:latin typeface="KaiTi"/>
                <a:ea typeface="KaiTi"/>
              </a:rPr>
              <a:t>1-9</a:t>
            </a:r>
            <a:r>
              <a:rPr lang="ja-JP" altLang="en-US">
                <a:latin typeface="KaiTi"/>
                <a:ea typeface="KaiTi"/>
              </a:rPr>
              <a:t>）</a:t>
            </a:r>
          </a:p>
          <a:p>
            <a:r>
              <a:rPr lang="ja-JP" altLang="en-US">
                <a:latin typeface="KaiTi"/>
                <a:ea typeface="KaiTi"/>
              </a:rPr>
              <a:t>      但尼希米倚靠禱告，對應每一個謠言和惡計，堅決地抗拒任何使他偏離目標的事情。猶太人中也有叛徒與他作對（六</a:t>
            </a:r>
            <a:r>
              <a:rPr lang="en-US">
                <a:latin typeface="KaiTi"/>
                <a:ea typeface="KaiTi"/>
              </a:rPr>
              <a:t>10-14</a:t>
            </a:r>
            <a:r>
              <a:rPr lang="ja-JP" altLang="en-US">
                <a:latin typeface="KaiTi"/>
                <a:ea typeface="KaiTi"/>
              </a:rPr>
              <a:t>、</a:t>
            </a:r>
            <a:r>
              <a:rPr lang="en-US">
                <a:latin typeface="KaiTi"/>
                <a:ea typeface="KaiTi"/>
              </a:rPr>
              <a:t>17-19</a:t>
            </a:r>
            <a:r>
              <a:rPr lang="ja-JP" altLang="en-US">
                <a:latin typeface="KaiTi"/>
                <a:ea typeface="KaiTi"/>
              </a:rPr>
              <a:t>）。儘管有各種敵對勢力，但耶路撒冷城牆終於重建成功（六</a:t>
            </a:r>
            <a:r>
              <a:rPr lang="en-US">
                <a:latin typeface="KaiTi"/>
                <a:ea typeface="KaiTi"/>
              </a:rPr>
              <a:t>15</a:t>
            </a:r>
            <a:r>
              <a:rPr lang="ja-JP" altLang="en-US">
                <a:latin typeface="KaiTi"/>
                <a:ea typeface="KaiTi"/>
              </a:rPr>
              <a:t>），並且在熱烈的慶祝聲中再次奉獻給神（十二</a:t>
            </a:r>
            <a:r>
              <a:rPr lang="en-US">
                <a:latin typeface="KaiTi"/>
                <a:ea typeface="KaiTi"/>
              </a:rPr>
              <a:t>27-43</a:t>
            </a:r>
            <a:r>
              <a:rPr lang="ja-JP" altLang="en-US">
                <a:latin typeface="KaiTi"/>
                <a:ea typeface="KaiTi"/>
              </a:rPr>
              <a:t>）。</a:t>
            </a:r>
            <a:br>
              <a:rPr lang="en-US" altLang="ja-JP">
                <a:latin typeface="KaiTi"/>
              </a:rPr>
            </a:br>
            <a:r>
              <a:rPr lang="ja-JP" altLang="en-US">
                <a:latin typeface="KaiTi"/>
                <a:ea typeface="KaiTi"/>
              </a:rPr>
              <a:t>　　祭司和文士以斯拉宣讀摩西的律法，再由利未人解釋之後，民眾的反應是：為罪痛悔，又因神歡欣（八</a:t>
            </a:r>
            <a:r>
              <a:rPr lang="en-US">
                <a:latin typeface="KaiTi"/>
                <a:ea typeface="KaiTi"/>
              </a:rPr>
              <a:t>9-18</a:t>
            </a:r>
            <a:r>
              <a:rPr lang="ja-JP" altLang="en-US">
                <a:latin typeface="KaiTi"/>
                <a:ea typeface="KaiTi"/>
              </a:rPr>
              <a:t>）。尼希米記他們禁食禱告（九</a:t>
            </a:r>
            <a:r>
              <a:rPr lang="en-US">
                <a:latin typeface="KaiTi"/>
                <a:ea typeface="KaiTi"/>
              </a:rPr>
              <a:t>1-37</a:t>
            </a:r>
            <a:r>
              <a:rPr lang="ja-JP" altLang="en-US">
                <a:latin typeface="KaiTi"/>
                <a:ea typeface="KaiTi"/>
              </a:rPr>
              <a:t>），重新立約（九</a:t>
            </a:r>
            <a:r>
              <a:rPr lang="en-US">
                <a:latin typeface="KaiTi"/>
                <a:ea typeface="KaiTi"/>
              </a:rPr>
              <a:t>38</a:t>
            </a:r>
            <a:r>
              <a:rPr lang="ja-JP" altLang="en-US">
                <a:latin typeface="KaiTi"/>
                <a:ea typeface="KaiTi"/>
              </a:rPr>
              <a:t>至十</a:t>
            </a:r>
            <a:r>
              <a:rPr lang="en-US">
                <a:latin typeface="KaiTi"/>
                <a:ea typeface="KaiTi"/>
              </a:rPr>
              <a:t>29</a:t>
            </a:r>
            <a:r>
              <a:rPr lang="ja-JP" altLang="en-US">
                <a:latin typeface="KaiTi"/>
                <a:ea typeface="KaiTi"/>
              </a:rPr>
              <a:t>），並起誓要遵守神的誡命、典章和律例（十</a:t>
            </a:r>
            <a:r>
              <a:rPr lang="en-US">
                <a:latin typeface="KaiTi"/>
                <a:ea typeface="KaiTi"/>
              </a:rPr>
              <a:t>30-39</a:t>
            </a:r>
            <a:r>
              <a:rPr lang="ja-JP" altLang="en-US">
                <a:latin typeface="KaiTi"/>
                <a:ea typeface="KaiTi"/>
              </a:rPr>
              <a:t>）。第十一至十二章談到不同的任命和職務，包括俗務和聖職，並列出被任命者的名字；跟著猶太人決意與猶太教以外的外邦人、閒雜人絕交（十三</a:t>
            </a:r>
            <a:r>
              <a:rPr lang="en-US">
                <a:latin typeface="KaiTi"/>
                <a:ea typeface="KaiTi"/>
              </a:rPr>
              <a:t>1-3</a:t>
            </a:r>
            <a:r>
              <a:rPr lang="ja-JP" altLang="en-US">
                <a:latin typeface="KaiTi"/>
                <a:ea typeface="KaiTi"/>
              </a:rPr>
              <a:t>）。</a:t>
            </a:r>
            <a:br>
              <a:rPr lang="en-US" altLang="ja-JP">
                <a:latin typeface="KaiTi"/>
              </a:rPr>
            </a:br>
            <a:r>
              <a:rPr lang="ja-JP" altLang="en-US">
                <a:latin typeface="KaiTi"/>
                <a:ea typeface="KaiTi"/>
              </a:rPr>
              <a:t>　　在這重要時刻，尼希米回到書珊去述職，他獲准再回猶大回到耶路撒冷時，發現嚴重的紀律問題又再出現，他的敵人多比雅與祭司以利亞實結親（十三</a:t>
            </a:r>
            <a:r>
              <a:rPr lang="en-US">
                <a:latin typeface="KaiTi"/>
                <a:ea typeface="KaiTi"/>
              </a:rPr>
              <a:t>4-9</a:t>
            </a:r>
            <a:r>
              <a:rPr lang="ja-JP" altLang="en-US">
                <a:latin typeface="KaiTi"/>
                <a:ea typeface="KaiTi"/>
              </a:rPr>
              <a:t>），利未人得不到足夠的供應（十三</a:t>
            </a:r>
            <a:r>
              <a:rPr lang="en-US">
                <a:latin typeface="KaiTi"/>
                <a:ea typeface="KaiTi"/>
              </a:rPr>
              <a:t>10-14</a:t>
            </a:r>
            <a:r>
              <a:rPr lang="ja-JP" altLang="en-US">
                <a:latin typeface="KaiTi"/>
                <a:ea typeface="KaiTi"/>
              </a:rPr>
              <a:t>）；眾民違反安息日的條例（十三</a:t>
            </a:r>
            <a:r>
              <a:rPr lang="en-US">
                <a:latin typeface="KaiTi"/>
                <a:ea typeface="KaiTi"/>
              </a:rPr>
              <a:t>15-22</a:t>
            </a:r>
            <a:r>
              <a:rPr lang="ja-JP" altLang="en-US">
                <a:latin typeface="KaiTi"/>
                <a:ea typeface="KaiTi"/>
              </a:rPr>
              <a:t>）；猶太人與非猶太人通婚（十三</a:t>
            </a:r>
            <a:r>
              <a:rPr lang="en-US">
                <a:latin typeface="KaiTi"/>
                <a:ea typeface="KaiTi"/>
              </a:rPr>
              <a:t>23-31</a:t>
            </a:r>
            <a:r>
              <a:rPr lang="ja-JP" altLang="en-US">
                <a:latin typeface="KaiTi"/>
                <a:ea typeface="KaiTi"/>
              </a:rPr>
              <a:t>）。由於與外族人通婚的情況愈來愈普遍，他們的兒女都不會說希伯來話（十三</a:t>
            </a:r>
            <a:r>
              <a:rPr lang="en-US">
                <a:latin typeface="KaiTi"/>
                <a:ea typeface="KaiTi"/>
              </a:rPr>
              <a:t>23-25</a:t>
            </a:r>
            <a:r>
              <a:rPr lang="ja-JP" altLang="en-US">
                <a:latin typeface="KaiTi"/>
                <a:ea typeface="KaiTi"/>
              </a:rPr>
              <a:t>）。</a:t>
            </a:r>
            <a:endParaRPr lang="ja-JP">
              <a:latin typeface="KaiTi"/>
              <a:ea typeface="KaiTi"/>
            </a:endParaRPr>
          </a:p>
          <a:p>
            <a:r>
              <a:rPr lang="ja-JP" altLang="en-US">
                <a:latin typeface="KaiTi"/>
                <a:ea typeface="KaiTi"/>
              </a:rPr>
              <a:t>     為停止同化的危險，尼希米嚴厲執行一項排外的政策。本書的結尾，描述尼希米處理這些偏離新訂的猶太教法則的情況。**</a:t>
            </a:r>
            <a:r>
              <a:rPr lang="ja-JP" altLang="en-US">
                <a:latin typeface="KaiTi"/>
                <a:ea typeface="KaiTi"/>
                <a:cs typeface="+mn-lt"/>
              </a:rPr>
              <a:t>參巴拉是尼希米的對頭</a:t>
            </a:r>
            <a:r>
              <a:rPr lang="en-US">
                <a:latin typeface="KaiTi"/>
                <a:ea typeface="+mn-lt"/>
                <a:cs typeface="+mn-lt"/>
              </a:rPr>
              <a:t>，</a:t>
            </a:r>
            <a:r>
              <a:rPr lang="ja-JP" altLang="en-US">
                <a:latin typeface="KaiTi"/>
                <a:ea typeface="KaiTi"/>
                <a:cs typeface="+mn-lt"/>
              </a:rPr>
              <a:t>是撒瑪利亞省的省長</a:t>
            </a:r>
            <a:r>
              <a:rPr lang="en-US">
                <a:latin typeface="KaiTi"/>
                <a:ea typeface="+mn-lt"/>
                <a:cs typeface="+mn-lt"/>
              </a:rPr>
              <a:t>，</a:t>
            </a:r>
            <a:r>
              <a:rPr lang="ja-JP" altLang="en-US">
                <a:latin typeface="KaiTi"/>
                <a:ea typeface="KaiTi"/>
                <a:cs typeface="+mn-lt"/>
              </a:rPr>
              <a:t>多比雅是約但河外的亞捫省的省長</a:t>
            </a:r>
            <a:r>
              <a:rPr lang="en-US">
                <a:latin typeface="KaiTi"/>
                <a:ea typeface="+mn-lt"/>
                <a:cs typeface="+mn-lt"/>
              </a:rPr>
              <a:t>（</a:t>
            </a:r>
            <a:r>
              <a:rPr lang="ja-JP" altLang="en-US">
                <a:latin typeface="KaiTi"/>
                <a:ea typeface="KaiTi"/>
                <a:cs typeface="+mn-lt"/>
              </a:rPr>
              <a:t>二</a:t>
            </a:r>
            <a:r>
              <a:rPr lang="en-US">
                <a:latin typeface="KaiTi"/>
                <a:ea typeface="+mn-lt"/>
                <a:cs typeface="+mn-lt"/>
              </a:rPr>
              <a:t>10、19）。</a:t>
            </a:r>
            <a:r>
              <a:rPr lang="ja-JP" altLang="en-US">
                <a:latin typeface="KaiTi"/>
                <a:ea typeface="KaiTi"/>
                <a:cs typeface="+mn-lt"/>
              </a:rPr>
              <a:t>亞拉伯人基善</a:t>
            </a:r>
            <a:r>
              <a:rPr lang="en-US">
                <a:latin typeface="KaiTi"/>
                <a:ea typeface="+mn-lt"/>
                <a:cs typeface="+mn-lt"/>
              </a:rPr>
              <a:t>（</a:t>
            </a:r>
            <a:r>
              <a:rPr lang="ja-JP" altLang="en-US">
                <a:latin typeface="KaiTi"/>
                <a:ea typeface="KaiTi"/>
                <a:cs typeface="+mn-lt"/>
              </a:rPr>
              <a:t>六</a:t>
            </a:r>
            <a:r>
              <a:rPr lang="en-US">
                <a:latin typeface="KaiTi"/>
                <a:ea typeface="+mn-lt"/>
                <a:cs typeface="+mn-lt"/>
              </a:rPr>
              <a:t>6）</a:t>
            </a:r>
            <a:r>
              <a:rPr lang="ja-JP" altLang="en-US">
                <a:latin typeface="KaiTi"/>
                <a:ea typeface="KaiTi"/>
                <a:cs typeface="+mn-lt"/>
              </a:rPr>
              <a:t>是被波斯國委任管理亞拉伯西北部的官員</a:t>
            </a:r>
            <a:r>
              <a:rPr lang="en-US">
                <a:latin typeface="KaiTi"/>
                <a:ea typeface="+mn-lt"/>
                <a:cs typeface="+mn-lt"/>
              </a:rPr>
              <a:t>。</a:t>
            </a:r>
            <a:endParaRPr lang="en-US">
              <a:latin typeface="KaiTi"/>
            </a:endParaRPr>
          </a:p>
        </p:txBody>
      </p:sp>
    </p:spTree>
    <p:extLst>
      <p:ext uri="{BB962C8B-B14F-4D97-AF65-F5344CB8AC3E}">
        <p14:creationId xmlns:p14="http://schemas.microsoft.com/office/powerpoint/2010/main" val="532777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69B5FF42-B17C-4F11-B93E-AF59A0B61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9D35415-1A65-4CA4-B8D6-E2A513C07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11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E1440572-AB08-D3A6-A360-1FD8E315D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7" r="5453" b="-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  <p:graphicFrame>
        <p:nvGraphicFramePr>
          <p:cNvPr id="43" name="Content Placeholder 2">
            <a:extLst>
              <a:ext uri="{FF2B5EF4-FFF2-40B4-BE49-F238E27FC236}">
                <a16:creationId xmlns:a16="http://schemas.microsoft.com/office/drawing/2014/main" id="{08EC2328-BFA6-F615-415E-31075B754B2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17453920"/>
              </p:ext>
            </p:extLst>
          </p:nvPr>
        </p:nvGraphicFramePr>
        <p:xfrm>
          <a:off x="933256" y="371805"/>
          <a:ext cx="6281928" cy="593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406715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0A6C6-3FAA-3D4B-FC60-3FCF6C5C11E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pPr algn="ctr"/>
            <a:r>
              <a:rPr lang="ja-JP" altLang="en-US">
                <a:solidFill>
                  <a:schemeClr val="bg1"/>
                </a:solidFill>
                <a:latin typeface="KaiTi"/>
                <a:ea typeface="KaiTi"/>
                <a:cs typeface="+mj-lt"/>
              </a:rPr>
              <a:t>但以理書</a:t>
            </a:r>
            <a:r>
              <a:rPr lang="en-US" sz="4400">
                <a:solidFill>
                  <a:schemeClr val="bg1"/>
                </a:solidFill>
                <a:latin typeface="KaiTi"/>
                <a:ea typeface="+mj-lt"/>
                <a:cs typeface="+mj-lt"/>
              </a:rPr>
              <a:t>9:25-26</a:t>
            </a:r>
            <a:endParaRPr lang="en-US" sz="4400">
              <a:solidFill>
                <a:schemeClr val="bg1"/>
              </a:solidFill>
              <a:latin typeface="KaiT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09F6C-F7D5-A914-4D5D-5F148CFF7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z="3600">
                <a:latin typeface="KaiTi"/>
                <a:ea typeface="KaiTi"/>
                <a:cs typeface="+mn-lt"/>
              </a:rPr>
              <a:t>你當知道、當明白、</a:t>
            </a:r>
            <a:r>
              <a:rPr lang="ja-JP" altLang="en-US" sz="3600">
                <a:solidFill>
                  <a:srgbClr val="FF0000"/>
                </a:solidFill>
                <a:latin typeface="KaiTi"/>
                <a:ea typeface="KaiTi"/>
                <a:cs typeface="+mn-lt"/>
              </a:rPr>
              <a:t>從出令重新建造耶路撒冷</a:t>
            </a:r>
            <a:r>
              <a:rPr lang="ja-JP" altLang="en-US" sz="3600">
                <a:latin typeface="KaiTi"/>
                <a:ea typeface="KaiTi"/>
                <a:cs typeface="+mn-lt"/>
              </a:rPr>
              <a:t>、直到有受膏君的時候、必有七個七、和六十二個七．正在艱難的時候、耶路撒冷城連街帶濠、都必重新建造</a:t>
            </a:r>
            <a:r>
              <a:rPr lang="en-US" sz="3600">
                <a:latin typeface="KaiTi"/>
                <a:ea typeface="+mn-lt"/>
                <a:cs typeface="+mn-lt"/>
              </a:rPr>
              <a:t>。</a:t>
            </a:r>
            <a:r>
              <a:rPr lang="ja-JP" altLang="en-US" sz="3600">
                <a:latin typeface="KaiTi"/>
                <a:ea typeface="KaiTi"/>
                <a:cs typeface="+mn-lt"/>
              </a:rPr>
              <a:t>過了六十二個七</a:t>
            </a:r>
            <a:r>
              <a:rPr lang="en-US" sz="3600">
                <a:latin typeface="KaiTi"/>
                <a:ea typeface="+mn-lt"/>
                <a:cs typeface="+mn-lt"/>
              </a:rPr>
              <a:t>、</a:t>
            </a:r>
            <a:r>
              <a:rPr lang="ja-JP" altLang="en-US" sz="3600">
                <a:latin typeface="KaiTi"/>
                <a:ea typeface="KaiTi"/>
                <a:cs typeface="+mn-lt"/>
              </a:rPr>
              <a:t>那受膏者</a:t>
            </a:r>
            <a:r>
              <a:rPr lang="en-US" sz="3600">
                <a:latin typeface="KaiTi"/>
                <a:ea typeface="+mn-lt"/>
                <a:cs typeface="+mn-lt"/>
              </a:rPr>
              <a:t>〔</a:t>
            </a:r>
            <a:r>
              <a:rPr lang="ja-JP" altLang="en-US" sz="3600">
                <a:latin typeface="KaiTi"/>
                <a:ea typeface="KaiTi"/>
                <a:cs typeface="+mn-lt"/>
              </a:rPr>
              <a:t>那或作有</a:t>
            </a:r>
            <a:r>
              <a:rPr lang="en-US" sz="3600">
                <a:latin typeface="KaiTi"/>
                <a:ea typeface="+mn-lt"/>
                <a:cs typeface="+mn-lt"/>
              </a:rPr>
              <a:t>〕</a:t>
            </a:r>
            <a:r>
              <a:rPr lang="ja-JP" altLang="en-US" sz="3600">
                <a:latin typeface="KaiTi"/>
                <a:ea typeface="KaiTi"/>
                <a:cs typeface="+mn-lt"/>
              </a:rPr>
              <a:t>必被剪除</a:t>
            </a:r>
            <a:r>
              <a:rPr lang="en-US" sz="3600">
                <a:latin typeface="KaiTi"/>
                <a:ea typeface="+mn-lt"/>
                <a:cs typeface="+mn-lt"/>
              </a:rPr>
              <a:t>、</a:t>
            </a:r>
            <a:r>
              <a:rPr lang="ja-JP" altLang="en-US" sz="3600">
                <a:latin typeface="KaiTi"/>
                <a:ea typeface="KaiTi"/>
                <a:cs typeface="+mn-lt"/>
              </a:rPr>
              <a:t>一無所有</a:t>
            </a:r>
            <a:r>
              <a:rPr lang="en-US" sz="3600">
                <a:latin typeface="KaiTi"/>
                <a:ea typeface="+mn-lt"/>
                <a:cs typeface="+mn-lt"/>
              </a:rPr>
              <a:t>、</a:t>
            </a:r>
            <a:r>
              <a:rPr lang="ja-JP" altLang="en-US" sz="3600">
                <a:latin typeface="KaiTi"/>
                <a:ea typeface="KaiTi"/>
                <a:cs typeface="+mn-lt"/>
              </a:rPr>
              <a:t>必有一王的民來毀滅這城</a:t>
            </a:r>
            <a:r>
              <a:rPr lang="en-US" sz="3600">
                <a:latin typeface="KaiTi"/>
                <a:ea typeface="+mn-lt"/>
                <a:cs typeface="+mn-lt"/>
              </a:rPr>
              <a:t>、</a:t>
            </a:r>
            <a:r>
              <a:rPr lang="ja-JP" altLang="en-US" sz="3600">
                <a:latin typeface="KaiTi"/>
                <a:ea typeface="KaiTi"/>
                <a:cs typeface="+mn-lt"/>
              </a:rPr>
              <a:t>和聖所</a:t>
            </a:r>
            <a:r>
              <a:rPr lang="en-US" sz="3600">
                <a:latin typeface="KaiTi"/>
                <a:ea typeface="+mn-lt"/>
                <a:cs typeface="+mn-lt"/>
              </a:rPr>
              <a:t>．</a:t>
            </a:r>
            <a:endParaRPr lang="en-US" sz="3600">
              <a:latin typeface="KaiTi"/>
              <a:ea typeface="KaiTi"/>
            </a:endParaRPr>
          </a:p>
        </p:txBody>
      </p:sp>
    </p:spTree>
    <p:extLst>
      <p:ext uri="{BB962C8B-B14F-4D97-AF65-F5344CB8AC3E}">
        <p14:creationId xmlns:p14="http://schemas.microsoft.com/office/powerpoint/2010/main" val="10722351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53ED6-4813-7E0E-F9EB-D87F66ADB9E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ja-JP">
                <a:solidFill>
                  <a:schemeClr val="bg1"/>
                </a:solidFill>
                <a:latin typeface="KaiTi"/>
                <a:ea typeface="KaiTi"/>
                <a:cs typeface="+mj-lt"/>
              </a:rPr>
              <a:t>著手重建</a:t>
            </a:r>
            <a:endParaRPr lang="en-US">
              <a:solidFill>
                <a:schemeClr val="bg1"/>
              </a:solidFill>
              <a:latin typeface="KaiTi"/>
              <a:ea typeface="KaiTi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9A825-9446-9DC0-A6D8-D3BB433C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259683" cy="3931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ja-JP" altLang="en-US" sz="3600" b="1">
                <a:latin typeface="KaiTi"/>
                <a:ea typeface="KaiTi"/>
                <a:cs typeface="+mn-lt"/>
              </a:rPr>
              <a:t>我對他們說</a:t>
            </a:r>
            <a:r>
              <a:rPr lang="ja-JP" altLang="en-US" sz="3600">
                <a:latin typeface="KaiTi"/>
                <a:ea typeface="KaiTi"/>
                <a:cs typeface="+mn-lt"/>
              </a:rPr>
              <a:t> </a:t>
            </a:r>
            <a:r>
              <a:rPr lang="en-US" altLang="ja-JP" sz="3600">
                <a:latin typeface="KaiTi"/>
                <a:ea typeface="+mn-lt"/>
                <a:cs typeface="+mn-lt"/>
              </a:rPr>
              <a:t>.</a:t>
            </a:r>
            <a:r>
              <a:rPr lang="en-US" altLang="en-US" sz="3600">
                <a:latin typeface="KaiTi"/>
                <a:ea typeface="+mn-lt"/>
                <a:cs typeface="+mn-lt"/>
              </a:rPr>
              <a:t>..</a:t>
            </a:r>
            <a:br>
              <a:rPr lang="en-US" altLang="en-US" sz="3600">
                <a:latin typeface="Garamond"/>
                <a:ea typeface="KaiTi"/>
                <a:cs typeface="+mn-lt"/>
              </a:rPr>
            </a:br>
            <a:r>
              <a:rPr lang="ja-JP" sz="3600">
                <a:latin typeface="KaiTi"/>
                <a:ea typeface="KaiTi"/>
                <a:cs typeface="+mn-lt"/>
              </a:rPr>
              <a:t>來罷、我們重建耶路撒冷的城牆、免得再受凌辱。</a:t>
            </a:r>
            <a:br>
              <a:rPr lang="ja-JP" altLang="en-US" sz="3600">
                <a:latin typeface="KaiTi"/>
                <a:ea typeface="KaiTi"/>
                <a:cs typeface="+mn-lt"/>
              </a:rPr>
            </a:br>
            <a:r>
              <a:rPr lang="ja-JP" sz="3600" b="1">
                <a:latin typeface="KaiTi"/>
                <a:ea typeface="KaiTi"/>
                <a:cs typeface="+mn-lt"/>
              </a:rPr>
              <a:t>他們就說</a:t>
            </a:r>
            <a:r>
              <a:rPr lang="ja-JP" sz="3600">
                <a:latin typeface="KaiTi"/>
                <a:ea typeface="KaiTi"/>
                <a:cs typeface="+mn-lt"/>
              </a:rPr>
              <a:t>、</a:t>
            </a:r>
            <a:br>
              <a:rPr lang="ja-JP" sz="3600">
                <a:latin typeface="KaiTi"/>
                <a:ea typeface="KaiTi"/>
                <a:cs typeface="+mn-lt"/>
              </a:rPr>
            </a:br>
            <a:r>
              <a:rPr lang="ja-JP" altLang="en-US" sz="3600">
                <a:latin typeface="KaiTi"/>
                <a:ea typeface="KaiTi"/>
                <a:cs typeface="+mn-lt"/>
              </a:rPr>
              <a:t>我們起來建造吧！於是他們奮勇做這善工。</a:t>
            </a:r>
            <a:endParaRPr lang="en-US" sz="3600">
              <a:latin typeface="KaiTi"/>
              <a:ea typeface="KaiTi"/>
              <a:cs typeface="+mn-lt"/>
            </a:endParaRPr>
          </a:p>
          <a:p>
            <a:pPr marL="0" indent="0">
              <a:buNone/>
            </a:pPr>
            <a:r>
              <a:rPr lang="en-US" altLang="ja-JP" sz="3200">
                <a:latin typeface="KaiTi"/>
                <a:ea typeface="+mn-lt"/>
                <a:cs typeface="+mn-lt"/>
              </a:rPr>
              <a:t>[尼希米2:</a:t>
            </a:r>
            <a:r>
              <a:rPr lang="ja-JP" altLang="en-US" sz="3200">
                <a:latin typeface="KaiTi"/>
                <a:ea typeface="KaiTi"/>
                <a:cs typeface="+mn-lt"/>
              </a:rPr>
              <a:t>17-</a:t>
            </a:r>
            <a:r>
              <a:rPr lang="en-US" altLang="ja-JP" sz="3200">
                <a:latin typeface="KaiTi"/>
                <a:ea typeface="+mn-lt"/>
                <a:cs typeface="+mn-lt"/>
              </a:rPr>
              <a:t>18]</a:t>
            </a:r>
            <a:endParaRPr lang="ja-JP" altLang="en-US" sz="3200">
              <a:latin typeface="KaiTi"/>
              <a:ea typeface="KaiTi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3248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B4FB9-8DC0-D51F-2516-652BE3B4FD4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ja-JP" altLang="en-US">
                <a:solidFill>
                  <a:schemeClr val="bg1"/>
                </a:solidFill>
                <a:latin typeface="KaiTi"/>
                <a:ea typeface="KaiTi"/>
                <a:cs typeface="+mj-lt"/>
              </a:rPr>
              <a:t>註明</a:t>
            </a:r>
            <a:endParaRPr lang="en-US">
              <a:solidFill>
                <a:schemeClr val="bg1"/>
              </a:solidFill>
              <a:latin typeface="KaiTi"/>
              <a:ea typeface="KaiT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8EB8E-9386-EE2C-77C8-BC5C82B81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z="3200">
                <a:latin typeface="KaiTi"/>
                <a:ea typeface="KaiTi"/>
              </a:rPr>
              <a:t>下列許多圖片播放轉載自</a:t>
            </a:r>
            <a:endParaRPr lang="en-US" altLang="ja-JP" sz="3200">
              <a:latin typeface="KaiTi"/>
              <a:ea typeface="KaiTi"/>
            </a:endParaRPr>
          </a:p>
          <a:p>
            <a:pPr>
              <a:buClr>
                <a:srgbClr val="262626"/>
              </a:buClr>
            </a:pPr>
            <a:r>
              <a:rPr lang="ja-JP" altLang="en-US" sz="3200">
                <a:latin typeface="KaiTi"/>
                <a:ea typeface="KaiTi"/>
              </a:rPr>
              <a:t>聖經簡報站</a:t>
            </a:r>
            <a:r>
              <a:rPr lang="ja-JP" altLang="en-US" sz="3200">
                <a:latin typeface="KaiTi"/>
                <a:ea typeface="KaiTi"/>
                <a:cs typeface="+mn-lt"/>
              </a:rPr>
              <a:t> </a:t>
            </a:r>
            <a:r>
              <a:rPr lang="ja-JP" sz="3200" i="1">
                <a:ea typeface="+mn-lt"/>
                <a:cs typeface="+mn-lt"/>
              </a:rPr>
              <a:t>BiblePoint.net</a:t>
            </a:r>
            <a:endParaRPr lang="en-US" altLang="ja-JP" sz="3200" i="1">
              <a:latin typeface="KaiTi"/>
              <a:ea typeface="KaiTi"/>
            </a:endParaRPr>
          </a:p>
          <a:p>
            <a:pPr>
              <a:buClr>
                <a:srgbClr val="262626"/>
              </a:buClr>
            </a:pPr>
            <a:r>
              <a:rPr lang="ja-JP" altLang="en-US" sz="3200">
                <a:latin typeface="KaiTi"/>
                <a:ea typeface="KaiTi"/>
              </a:rPr>
              <a:t>尼希米記</a:t>
            </a:r>
            <a:endParaRPr lang="en-US" altLang="ja-JP" sz="3200">
              <a:latin typeface="KaiTi"/>
              <a:ea typeface="KaiTi"/>
            </a:endParaRPr>
          </a:p>
          <a:p>
            <a:pPr>
              <a:buClr>
                <a:srgbClr val="262626"/>
              </a:buClr>
            </a:pPr>
            <a:endParaRPr lang="ja-JP" altLang="en-US" sz="2800">
              <a:latin typeface="SimSun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669369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>
            <a:extLst>
              <a:ext uri="{FF2B5EF4-FFF2-40B4-BE49-F238E27FC236}">
                <a16:creationId xmlns:a16="http://schemas.microsoft.com/office/drawing/2014/main" id="{57B444F2-189A-4D19-9CBB-F94640DE7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15875"/>
            <a:ext cx="7721600" cy="684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Freeform 5">
            <a:extLst>
              <a:ext uri="{FF2B5EF4-FFF2-40B4-BE49-F238E27FC236}">
                <a16:creationId xmlns:a16="http://schemas.microsoft.com/office/drawing/2014/main" id="{7DB89BA1-6841-4D94-8D11-31FC9370EA74}"/>
              </a:ext>
            </a:extLst>
          </p:cNvPr>
          <p:cNvSpPr>
            <a:spLocks/>
          </p:cNvSpPr>
          <p:nvPr/>
        </p:nvSpPr>
        <p:spPr bwMode="auto">
          <a:xfrm>
            <a:off x="4416425" y="1889125"/>
            <a:ext cx="3841750" cy="3962400"/>
          </a:xfrm>
          <a:custGeom>
            <a:avLst/>
            <a:gdLst>
              <a:gd name="T0" fmla="*/ 0 w 2420"/>
              <a:gd name="T1" fmla="*/ 34 h 2496"/>
              <a:gd name="T2" fmla="*/ 31 w 2420"/>
              <a:gd name="T3" fmla="*/ 180 h 2496"/>
              <a:gd name="T4" fmla="*/ 93 w 2420"/>
              <a:gd name="T5" fmla="*/ 367 h 2496"/>
              <a:gd name="T6" fmla="*/ 208 w 2420"/>
              <a:gd name="T7" fmla="*/ 668 h 2496"/>
              <a:gd name="T8" fmla="*/ 256 w 2420"/>
              <a:gd name="T9" fmla="*/ 1028 h 2496"/>
              <a:gd name="T10" fmla="*/ 279 w 2420"/>
              <a:gd name="T11" fmla="*/ 1100 h 2496"/>
              <a:gd name="T12" fmla="*/ 290 w 2420"/>
              <a:gd name="T13" fmla="*/ 1200 h 2496"/>
              <a:gd name="T14" fmla="*/ 280 w 2420"/>
              <a:gd name="T15" fmla="*/ 1517 h 2496"/>
              <a:gd name="T16" fmla="*/ 285 w 2420"/>
              <a:gd name="T17" fmla="*/ 1647 h 2496"/>
              <a:gd name="T18" fmla="*/ 367 w 2420"/>
              <a:gd name="T19" fmla="*/ 1820 h 2496"/>
              <a:gd name="T20" fmla="*/ 487 w 2420"/>
              <a:gd name="T21" fmla="*/ 1909 h 2496"/>
              <a:gd name="T22" fmla="*/ 679 w 2420"/>
              <a:gd name="T23" fmla="*/ 1935 h 2496"/>
              <a:gd name="T24" fmla="*/ 856 w 2420"/>
              <a:gd name="T25" fmla="*/ 1930 h 2496"/>
              <a:gd name="T26" fmla="*/ 1056 w 2420"/>
              <a:gd name="T27" fmla="*/ 1952 h 2496"/>
              <a:gd name="T28" fmla="*/ 1148 w 2420"/>
              <a:gd name="T29" fmla="*/ 1997 h 2496"/>
              <a:gd name="T30" fmla="*/ 1383 w 2420"/>
              <a:gd name="T31" fmla="*/ 2122 h 2496"/>
              <a:gd name="T32" fmla="*/ 1512 w 2420"/>
              <a:gd name="T33" fmla="*/ 2199 h 2496"/>
              <a:gd name="T34" fmla="*/ 1644 w 2420"/>
              <a:gd name="T35" fmla="*/ 2309 h 2496"/>
              <a:gd name="T36" fmla="*/ 1840 w 2420"/>
              <a:gd name="T37" fmla="*/ 2496 h 2496"/>
              <a:gd name="T38" fmla="*/ 1903 w 2420"/>
              <a:gd name="T39" fmla="*/ 2352 h 2496"/>
              <a:gd name="T40" fmla="*/ 1893 w 2420"/>
              <a:gd name="T41" fmla="*/ 2040 h 2496"/>
              <a:gd name="T42" fmla="*/ 1874 w 2420"/>
              <a:gd name="T43" fmla="*/ 2016 h 2496"/>
              <a:gd name="T44" fmla="*/ 1959 w 2420"/>
              <a:gd name="T45" fmla="*/ 1900 h 2496"/>
              <a:gd name="T46" fmla="*/ 1924 w 2420"/>
              <a:gd name="T47" fmla="*/ 1799 h 2496"/>
              <a:gd name="T48" fmla="*/ 1936 w 2420"/>
              <a:gd name="T49" fmla="*/ 1711 h 2496"/>
              <a:gd name="T50" fmla="*/ 2010 w 2420"/>
              <a:gd name="T51" fmla="*/ 1586 h 2496"/>
              <a:gd name="T52" fmla="*/ 2047 w 2420"/>
              <a:gd name="T53" fmla="*/ 1484 h 2496"/>
              <a:gd name="T54" fmla="*/ 2109 w 2420"/>
              <a:gd name="T55" fmla="*/ 1274 h 2496"/>
              <a:gd name="T56" fmla="*/ 2292 w 2420"/>
              <a:gd name="T57" fmla="*/ 1071 h 2496"/>
              <a:gd name="T58" fmla="*/ 2319 w 2420"/>
              <a:gd name="T59" fmla="*/ 1060 h 2496"/>
              <a:gd name="T60" fmla="*/ 2346 w 2420"/>
              <a:gd name="T61" fmla="*/ 1066 h 2496"/>
              <a:gd name="T62" fmla="*/ 2389 w 2420"/>
              <a:gd name="T63" fmla="*/ 1072 h 2496"/>
              <a:gd name="T64" fmla="*/ 2420 w 2420"/>
              <a:gd name="T65" fmla="*/ 1093 h 2496"/>
              <a:gd name="T66" fmla="*/ 2383 w 2420"/>
              <a:gd name="T67" fmla="*/ 1012 h 2496"/>
              <a:gd name="T68" fmla="*/ 2375 w 2420"/>
              <a:gd name="T69" fmla="*/ 948 h 2496"/>
              <a:gd name="T70" fmla="*/ 2352 w 2420"/>
              <a:gd name="T71" fmla="*/ 887 h 2496"/>
              <a:gd name="T72" fmla="*/ 2378 w 2420"/>
              <a:gd name="T73" fmla="*/ 821 h 2496"/>
              <a:gd name="T74" fmla="*/ 2348 w 2420"/>
              <a:gd name="T75" fmla="*/ 730 h 2496"/>
              <a:gd name="T76" fmla="*/ 2367 w 2420"/>
              <a:gd name="T77" fmla="*/ 664 h 2496"/>
              <a:gd name="T78" fmla="*/ 2333 w 2420"/>
              <a:gd name="T79" fmla="*/ 629 h 2496"/>
              <a:gd name="T80" fmla="*/ 2316 w 2420"/>
              <a:gd name="T81" fmla="*/ 567 h 2496"/>
              <a:gd name="T82" fmla="*/ 2157 w 2420"/>
              <a:gd name="T83" fmla="*/ 453 h 2496"/>
              <a:gd name="T84" fmla="*/ 1965 w 2420"/>
              <a:gd name="T85" fmla="*/ 346 h 2496"/>
              <a:gd name="T86" fmla="*/ 1572 w 2420"/>
              <a:gd name="T87" fmla="*/ 207 h 2496"/>
              <a:gd name="T88" fmla="*/ 1471 w 2420"/>
              <a:gd name="T89" fmla="*/ 212 h 2496"/>
              <a:gd name="T90" fmla="*/ 1352 w 2420"/>
              <a:gd name="T91" fmla="*/ 183 h 2496"/>
              <a:gd name="T92" fmla="*/ 1228 w 2420"/>
              <a:gd name="T93" fmla="*/ 164 h 2496"/>
              <a:gd name="T94" fmla="*/ 967 w 2420"/>
              <a:gd name="T95" fmla="*/ 168 h 2496"/>
              <a:gd name="T96" fmla="*/ 884 w 2420"/>
              <a:gd name="T97" fmla="*/ 175 h 2496"/>
              <a:gd name="T98" fmla="*/ 789 w 2420"/>
              <a:gd name="T99" fmla="*/ 164 h 2496"/>
              <a:gd name="T100" fmla="*/ 634 w 2420"/>
              <a:gd name="T101" fmla="*/ 108 h 2496"/>
              <a:gd name="T102" fmla="*/ 525 w 2420"/>
              <a:gd name="T103" fmla="*/ 93 h 2496"/>
              <a:gd name="T104" fmla="*/ 386 w 2420"/>
              <a:gd name="T105" fmla="*/ 48 h 2496"/>
              <a:gd name="T106" fmla="*/ 338 w 2420"/>
              <a:gd name="T107" fmla="*/ 26 h 2496"/>
              <a:gd name="T108" fmla="*/ 266 w 2420"/>
              <a:gd name="T109" fmla="*/ 10 h 2496"/>
              <a:gd name="T110" fmla="*/ 103 w 2420"/>
              <a:gd name="T111" fmla="*/ 0 h 2496"/>
              <a:gd name="T112" fmla="*/ 48 w 2420"/>
              <a:gd name="T113" fmla="*/ 5 h 2496"/>
              <a:gd name="T114" fmla="*/ 0 w 2420"/>
              <a:gd name="T115" fmla="*/ 34 h 2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420" h="2496">
                <a:moveTo>
                  <a:pt x="0" y="34"/>
                </a:moveTo>
                <a:lnTo>
                  <a:pt x="31" y="180"/>
                </a:lnTo>
                <a:lnTo>
                  <a:pt x="93" y="367"/>
                </a:lnTo>
                <a:lnTo>
                  <a:pt x="208" y="668"/>
                </a:lnTo>
                <a:lnTo>
                  <a:pt x="256" y="1028"/>
                </a:lnTo>
                <a:lnTo>
                  <a:pt x="279" y="1100"/>
                </a:lnTo>
                <a:lnTo>
                  <a:pt x="290" y="1200"/>
                </a:lnTo>
                <a:lnTo>
                  <a:pt x="280" y="1517"/>
                </a:lnTo>
                <a:lnTo>
                  <a:pt x="285" y="1647"/>
                </a:lnTo>
                <a:lnTo>
                  <a:pt x="367" y="1820"/>
                </a:lnTo>
                <a:lnTo>
                  <a:pt x="487" y="1909"/>
                </a:lnTo>
                <a:lnTo>
                  <a:pt x="679" y="1935"/>
                </a:lnTo>
                <a:lnTo>
                  <a:pt x="856" y="1930"/>
                </a:lnTo>
                <a:lnTo>
                  <a:pt x="1056" y="1952"/>
                </a:lnTo>
                <a:lnTo>
                  <a:pt x="1148" y="1997"/>
                </a:lnTo>
                <a:lnTo>
                  <a:pt x="1383" y="2122"/>
                </a:lnTo>
                <a:lnTo>
                  <a:pt x="1512" y="2199"/>
                </a:lnTo>
                <a:lnTo>
                  <a:pt x="1644" y="2309"/>
                </a:lnTo>
                <a:lnTo>
                  <a:pt x="1840" y="2496"/>
                </a:lnTo>
                <a:lnTo>
                  <a:pt x="1903" y="2352"/>
                </a:lnTo>
                <a:lnTo>
                  <a:pt x="1893" y="2040"/>
                </a:lnTo>
                <a:lnTo>
                  <a:pt x="1874" y="2016"/>
                </a:lnTo>
                <a:lnTo>
                  <a:pt x="1959" y="1900"/>
                </a:lnTo>
                <a:lnTo>
                  <a:pt x="1924" y="1799"/>
                </a:lnTo>
                <a:lnTo>
                  <a:pt x="1936" y="1711"/>
                </a:lnTo>
                <a:lnTo>
                  <a:pt x="2010" y="1586"/>
                </a:lnTo>
                <a:lnTo>
                  <a:pt x="2047" y="1484"/>
                </a:lnTo>
                <a:lnTo>
                  <a:pt x="2109" y="1274"/>
                </a:lnTo>
                <a:lnTo>
                  <a:pt x="2292" y="1071"/>
                </a:lnTo>
                <a:lnTo>
                  <a:pt x="2319" y="1060"/>
                </a:lnTo>
                <a:lnTo>
                  <a:pt x="2346" y="1066"/>
                </a:lnTo>
                <a:lnTo>
                  <a:pt x="2389" y="1072"/>
                </a:lnTo>
                <a:lnTo>
                  <a:pt x="2420" y="1093"/>
                </a:lnTo>
                <a:lnTo>
                  <a:pt x="2383" y="1012"/>
                </a:lnTo>
                <a:lnTo>
                  <a:pt x="2375" y="948"/>
                </a:lnTo>
                <a:lnTo>
                  <a:pt x="2352" y="887"/>
                </a:lnTo>
                <a:lnTo>
                  <a:pt x="2378" y="821"/>
                </a:lnTo>
                <a:lnTo>
                  <a:pt x="2348" y="730"/>
                </a:lnTo>
                <a:lnTo>
                  <a:pt x="2367" y="664"/>
                </a:lnTo>
                <a:lnTo>
                  <a:pt x="2333" y="629"/>
                </a:lnTo>
                <a:lnTo>
                  <a:pt x="2316" y="567"/>
                </a:lnTo>
                <a:lnTo>
                  <a:pt x="2157" y="453"/>
                </a:lnTo>
                <a:lnTo>
                  <a:pt x="1965" y="346"/>
                </a:lnTo>
                <a:lnTo>
                  <a:pt x="1572" y="207"/>
                </a:lnTo>
                <a:lnTo>
                  <a:pt x="1471" y="212"/>
                </a:lnTo>
                <a:lnTo>
                  <a:pt x="1352" y="183"/>
                </a:lnTo>
                <a:lnTo>
                  <a:pt x="1228" y="164"/>
                </a:lnTo>
                <a:lnTo>
                  <a:pt x="967" y="168"/>
                </a:lnTo>
                <a:lnTo>
                  <a:pt x="884" y="175"/>
                </a:lnTo>
                <a:lnTo>
                  <a:pt x="789" y="164"/>
                </a:lnTo>
                <a:lnTo>
                  <a:pt x="634" y="108"/>
                </a:lnTo>
                <a:lnTo>
                  <a:pt x="525" y="93"/>
                </a:lnTo>
                <a:lnTo>
                  <a:pt x="386" y="48"/>
                </a:lnTo>
                <a:lnTo>
                  <a:pt x="338" y="26"/>
                </a:lnTo>
                <a:lnTo>
                  <a:pt x="266" y="10"/>
                </a:lnTo>
                <a:lnTo>
                  <a:pt x="103" y="0"/>
                </a:lnTo>
                <a:lnTo>
                  <a:pt x="48" y="5"/>
                </a:lnTo>
                <a:lnTo>
                  <a:pt x="0" y="34"/>
                </a:lnTo>
                <a:close/>
              </a:path>
            </a:pathLst>
          </a:custGeom>
          <a:solidFill>
            <a:srgbClr val="6633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2" name="Oval 6">
            <a:extLst>
              <a:ext uri="{FF2B5EF4-FFF2-40B4-BE49-F238E27FC236}">
                <a16:creationId xmlns:a16="http://schemas.microsoft.com/office/drawing/2014/main" id="{D9009572-CFB8-4AD0-92EC-5669AC40B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8113" y="3492500"/>
            <a:ext cx="165100" cy="1651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3" name="Rectangle 7">
            <a:extLst>
              <a:ext uri="{FF2B5EF4-FFF2-40B4-BE49-F238E27FC236}">
                <a16:creationId xmlns:a16="http://schemas.microsoft.com/office/drawing/2014/main" id="{B413CB32-67BF-4E54-A83F-86B3A8CCF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1588" y="2803525"/>
            <a:ext cx="100012" cy="10318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4" name="Rectangle 8">
            <a:extLst>
              <a:ext uri="{FF2B5EF4-FFF2-40B4-BE49-F238E27FC236}">
                <a16:creationId xmlns:a16="http://schemas.microsoft.com/office/drawing/2014/main" id="{91A9272A-AFC8-4FC3-AACC-A723EFE70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1351" y="4714875"/>
            <a:ext cx="100013" cy="10318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5" name="Rectangle 9">
            <a:extLst>
              <a:ext uri="{FF2B5EF4-FFF2-40B4-BE49-F238E27FC236}">
                <a16:creationId xmlns:a16="http://schemas.microsoft.com/office/drawing/2014/main" id="{94A07948-715D-4D6F-A8E0-12D98B583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8276" y="4551364"/>
            <a:ext cx="100013" cy="10318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6" name="Rectangle 10">
            <a:extLst>
              <a:ext uri="{FF2B5EF4-FFF2-40B4-BE49-F238E27FC236}">
                <a16:creationId xmlns:a16="http://schemas.microsoft.com/office/drawing/2014/main" id="{426B626A-2619-4B29-81D2-9CE98608C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1" y="3756025"/>
            <a:ext cx="100013" cy="10318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8" name="Rectangle 12">
            <a:extLst>
              <a:ext uri="{FF2B5EF4-FFF2-40B4-BE49-F238E27FC236}">
                <a16:creationId xmlns:a16="http://schemas.microsoft.com/office/drawing/2014/main" id="{97FC1307-BB02-42D8-8DF7-41070C40E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0075" y="3733801"/>
            <a:ext cx="704850" cy="142875"/>
          </a:xfrm>
          <a:prstGeom prst="rect">
            <a:avLst/>
          </a:prstGeom>
          <a:solidFill>
            <a:srgbClr val="D8CB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7" name="Text Box 11">
            <a:extLst>
              <a:ext uri="{FF2B5EF4-FFF2-40B4-BE49-F238E27FC236}">
                <a16:creationId xmlns:a16="http://schemas.microsoft.com/office/drawing/2014/main" id="{770C594F-82A3-460B-B5A3-D7596440B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1013" y="3621088"/>
            <a:ext cx="895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400">
                <a:solidFill>
                  <a:schemeClr val="accent2"/>
                </a:solidFill>
                <a:ea typeface="SimHei" panose="02010609060101010101" pitchFamily="49" charset="-122"/>
              </a:rPr>
              <a:t>伯哈基琳</a:t>
            </a:r>
          </a:p>
        </p:txBody>
      </p:sp>
      <p:sp>
        <p:nvSpPr>
          <p:cNvPr id="39949" name="Rectangle 13">
            <a:extLst>
              <a:ext uri="{FF2B5EF4-FFF2-40B4-BE49-F238E27FC236}">
                <a16:creationId xmlns:a16="http://schemas.microsoft.com/office/drawing/2014/main" id="{57468676-CD46-4CC7-ABF2-E13B92FED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9401" y="4537076"/>
            <a:ext cx="315913" cy="142875"/>
          </a:xfrm>
          <a:prstGeom prst="rect">
            <a:avLst/>
          </a:prstGeom>
          <a:solidFill>
            <a:srgbClr val="D8CB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0" name="Rectangle 14">
            <a:extLst>
              <a:ext uri="{FF2B5EF4-FFF2-40B4-BE49-F238E27FC236}">
                <a16:creationId xmlns:a16="http://schemas.microsoft.com/office/drawing/2014/main" id="{1E8446DC-956D-4EDA-AF6A-5D5E3048E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4063" y="4700589"/>
            <a:ext cx="361950" cy="142875"/>
          </a:xfrm>
          <a:prstGeom prst="rect">
            <a:avLst/>
          </a:prstGeom>
          <a:solidFill>
            <a:srgbClr val="D8CB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1" name="Text Box 15">
            <a:extLst>
              <a:ext uri="{FF2B5EF4-FFF2-40B4-BE49-F238E27FC236}">
                <a16:creationId xmlns:a16="http://schemas.microsoft.com/office/drawing/2014/main" id="{F2328CE0-7554-4EBC-B3FD-9FF90B8A2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0563" y="4624388"/>
            <a:ext cx="539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400">
                <a:solidFill>
                  <a:schemeClr val="accent2"/>
                </a:solidFill>
                <a:ea typeface="SimHei" panose="02010609060101010101" pitchFamily="49" charset="-122"/>
              </a:rPr>
              <a:t>伯夙</a:t>
            </a:r>
          </a:p>
        </p:txBody>
      </p:sp>
      <p:sp>
        <p:nvSpPr>
          <p:cNvPr id="39952" name="Text Box 16">
            <a:extLst>
              <a:ext uri="{FF2B5EF4-FFF2-40B4-BE49-F238E27FC236}">
                <a16:creationId xmlns:a16="http://schemas.microsoft.com/office/drawing/2014/main" id="{E15D0E8C-7AD6-41FB-873A-CBB3BBC7D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6375" y="4413250"/>
            <a:ext cx="717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400">
                <a:solidFill>
                  <a:schemeClr val="accent2"/>
                </a:solidFill>
                <a:ea typeface="SimHei" panose="02010609060101010101" pitchFamily="49" charset="-122"/>
              </a:rPr>
              <a:t>基伊拉</a:t>
            </a:r>
          </a:p>
        </p:txBody>
      </p:sp>
      <p:sp>
        <p:nvSpPr>
          <p:cNvPr id="39954" name="Rectangle 18">
            <a:extLst>
              <a:ext uri="{FF2B5EF4-FFF2-40B4-BE49-F238E27FC236}">
                <a16:creationId xmlns:a16="http://schemas.microsoft.com/office/drawing/2014/main" id="{FA1F9392-44F1-42CF-84D7-79EB4B371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038" y="2789239"/>
            <a:ext cx="315912" cy="142875"/>
          </a:xfrm>
          <a:prstGeom prst="rect">
            <a:avLst/>
          </a:prstGeom>
          <a:solidFill>
            <a:srgbClr val="D8CB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3" name="Text Box 17">
            <a:extLst>
              <a:ext uri="{FF2B5EF4-FFF2-40B4-BE49-F238E27FC236}">
                <a16:creationId xmlns:a16="http://schemas.microsoft.com/office/drawing/2014/main" id="{543063BF-3239-4B12-A372-34B9C5632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2775" y="2662238"/>
            <a:ext cx="717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400">
                <a:solidFill>
                  <a:schemeClr val="accent2"/>
                </a:solidFill>
                <a:ea typeface="SimHei" panose="02010609060101010101" pitchFamily="49" charset="-122"/>
              </a:rPr>
              <a:t>米斯巴</a:t>
            </a:r>
          </a:p>
        </p:txBody>
      </p:sp>
      <p:sp>
        <p:nvSpPr>
          <p:cNvPr id="39955" name="Rectangle 19">
            <a:extLst>
              <a:ext uri="{FF2B5EF4-FFF2-40B4-BE49-F238E27FC236}">
                <a16:creationId xmlns:a16="http://schemas.microsoft.com/office/drawing/2014/main" id="{8B66CE6A-7B2F-4BCE-B53C-CB26DB037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251" y="3519488"/>
            <a:ext cx="530225" cy="107950"/>
          </a:xfrm>
          <a:prstGeom prst="rect">
            <a:avLst/>
          </a:prstGeom>
          <a:solidFill>
            <a:srgbClr val="D8CB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6" name="Text Box 20">
            <a:extLst>
              <a:ext uri="{FF2B5EF4-FFF2-40B4-BE49-F238E27FC236}">
                <a16:creationId xmlns:a16="http://schemas.microsoft.com/office/drawing/2014/main" id="{CE56B6F9-F839-4C6E-81D8-D0664622A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9713" y="3433763"/>
            <a:ext cx="895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400">
                <a:solidFill>
                  <a:srgbClr val="FF0000"/>
                </a:solidFill>
                <a:ea typeface="SimHei" panose="02010609060101010101" pitchFamily="49" charset="-122"/>
              </a:rPr>
              <a:t>耶路撒冷</a:t>
            </a:r>
          </a:p>
        </p:txBody>
      </p:sp>
      <p:sp>
        <p:nvSpPr>
          <p:cNvPr id="39957" name="Text Box 21">
            <a:extLst>
              <a:ext uri="{FF2B5EF4-FFF2-40B4-BE49-F238E27FC236}">
                <a16:creationId xmlns:a16="http://schemas.microsoft.com/office/drawing/2014/main" id="{5782EB50-A3C2-446C-BAA5-46266BA1F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325" y="892176"/>
            <a:ext cx="1606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5002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800">
                <a:solidFill>
                  <a:srgbClr val="A50021"/>
                </a:solidFill>
                <a:ea typeface="SimHei" panose="02010609060101010101" pitchFamily="49" charset="-122"/>
              </a:rPr>
              <a:t>撒瑪利亞</a:t>
            </a:r>
          </a:p>
        </p:txBody>
      </p:sp>
      <p:sp>
        <p:nvSpPr>
          <p:cNvPr id="39958" name="Text Box 22">
            <a:extLst>
              <a:ext uri="{FF2B5EF4-FFF2-40B4-BE49-F238E27FC236}">
                <a16:creationId xmlns:a16="http://schemas.microsoft.com/office/drawing/2014/main" id="{08D98482-F994-4A25-B090-A8E16E764F05}"/>
              </a:ext>
            </a:extLst>
          </p:cNvPr>
          <p:cNvSpPr txBox="1">
            <a:spLocks noChangeArrowheads="1"/>
          </p:cNvSpPr>
          <p:nvPr/>
        </p:nvSpPr>
        <p:spPr bwMode="auto">
          <a:xfrm rot="17843313">
            <a:off x="3071019" y="4058444"/>
            <a:ext cx="1250950" cy="519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800">
                <a:solidFill>
                  <a:srgbClr val="A50021"/>
                </a:solidFill>
                <a:ea typeface="SimHei" panose="02010609060101010101" pitchFamily="49" charset="-122"/>
              </a:rPr>
              <a:t>亞實突</a:t>
            </a:r>
          </a:p>
        </p:txBody>
      </p:sp>
      <p:sp>
        <p:nvSpPr>
          <p:cNvPr id="39959" name="Text Box 23">
            <a:extLst>
              <a:ext uri="{FF2B5EF4-FFF2-40B4-BE49-F238E27FC236}">
                <a16:creationId xmlns:a16="http://schemas.microsoft.com/office/drawing/2014/main" id="{9CE8CFA2-44B5-4B7D-82F5-F24801EA8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413" y="5862638"/>
            <a:ext cx="1250950" cy="519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800">
                <a:solidFill>
                  <a:srgbClr val="A50021"/>
                </a:solidFill>
                <a:ea typeface="SimHei" panose="02010609060101010101" pitchFamily="49" charset="-122"/>
              </a:rPr>
              <a:t>以土買</a:t>
            </a:r>
          </a:p>
        </p:txBody>
      </p:sp>
      <p:sp>
        <p:nvSpPr>
          <p:cNvPr id="39960" name="Text Box 24">
            <a:extLst>
              <a:ext uri="{FF2B5EF4-FFF2-40B4-BE49-F238E27FC236}">
                <a16:creationId xmlns:a16="http://schemas.microsoft.com/office/drawing/2014/main" id="{3B1F4A5E-DD6C-47D0-B161-795591F71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6338" y="2852738"/>
            <a:ext cx="895350" cy="519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800">
                <a:solidFill>
                  <a:srgbClr val="A50021"/>
                </a:solidFill>
                <a:ea typeface="SimHei" panose="02010609060101010101" pitchFamily="49" charset="-122"/>
              </a:rPr>
              <a:t>亞捫</a:t>
            </a:r>
          </a:p>
        </p:txBody>
      </p:sp>
      <p:sp>
        <p:nvSpPr>
          <p:cNvPr id="39961" name="Text Box 25">
            <a:extLst>
              <a:ext uri="{FF2B5EF4-FFF2-40B4-BE49-F238E27FC236}">
                <a16:creationId xmlns:a16="http://schemas.microsoft.com/office/drawing/2014/main" id="{A0EB378C-FC18-4A28-BACA-DE419C7F7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6338" y="4292600"/>
            <a:ext cx="539750" cy="946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800">
                <a:solidFill>
                  <a:srgbClr val="A50021"/>
                </a:solidFill>
                <a:ea typeface="SimHei" panose="02010609060101010101" pitchFamily="49" charset="-122"/>
              </a:rPr>
              <a:t>摩</a:t>
            </a:r>
          </a:p>
          <a:p>
            <a:r>
              <a:rPr lang="zh-TW" altLang="en-US" sz="2800">
                <a:solidFill>
                  <a:srgbClr val="A50021"/>
                </a:solidFill>
                <a:ea typeface="SimHei" panose="02010609060101010101" pitchFamily="49" charset="-122"/>
              </a:rPr>
              <a:t>押</a:t>
            </a:r>
          </a:p>
        </p:txBody>
      </p:sp>
    </p:spTree>
    <p:extLst>
      <p:ext uri="{BB962C8B-B14F-4D97-AF65-F5344CB8AC3E}">
        <p14:creationId xmlns:p14="http://schemas.microsoft.com/office/powerpoint/2010/main" val="303354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7" grpId="0"/>
      <p:bldP spid="39951" grpId="0"/>
      <p:bldP spid="39952" grpId="0"/>
      <p:bldP spid="39953" grpId="0"/>
      <p:bldP spid="39956" grpId="0"/>
      <p:bldP spid="39957" grpId="0"/>
      <p:bldP spid="39958" grpId="0" animBg="1"/>
      <p:bldP spid="39959" grpId="0" animBg="1"/>
      <p:bldP spid="39960" grpId="0" animBg="1"/>
      <p:bldP spid="3996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E6D75995-FC4F-EF4B-3995-6DE044147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337" y="204349"/>
            <a:ext cx="7298205" cy="665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514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8" name="Picture 54">
            <a:extLst>
              <a:ext uri="{FF2B5EF4-FFF2-40B4-BE49-F238E27FC236}">
                <a16:creationId xmlns:a16="http://schemas.microsoft.com/office/drawing/2014/main" id="{D65426D2-ED1C-4B97-85B7-16BA8F76A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3" y="455614"/>
            <a:ext cx="2705100" cy="548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Text Box 6">
            <a:extLst>
              <a:ext uri="{FF2B5EF4-FFF2-40B4-BE49-F238E27FC236}">
                <a16:creationId xmlns:a16="http://schemas.microsoft.com/office/drawing/2014/main" id="{8ED9DFEC-3190-495D-AC8B-09398C493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6700" y="3429001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chemeClr val="tx2"/>
                </a:solidFill>
                <a:ea typeface="SimHei" panose="02010609060101010101" pitchFamily="49" charset="-122"/>
              </a:rPr>
              <a:t>谷門</a:t>
            </a:r>
          </a:p>
        </p:txBody>
      </p:sp>
      <p:sp>
        <p:nvSpPr>
          <p:cNvPr id="6151" name="Text Box 7">
            <a:extLst>
              <a:ext uri="{FF2B5EF4-FFF2-40B4-BE49-F238E27FC236}">
                <a16:creationId xmlns:a16="http://schemas.microsoft.com/office/drawing/2014/main" id="{A62ADE36-DE04-4417-9222-54E2FF5EB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5300" y="5907088"/>
            <a:ext cx="86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chemeClr val="tx2"/>
                </a:solidFill>
                <a:ea typeface="SimHei" panose="02010609060101010101" pitchFamily="49" charset="-122"/>
              </a:rPr>
              <a:t>糞廠門</a:t>
            </a:r>
          </a:p>
        </p:txBody>
      </p:sp>
      <p:sp>
        <p:nvSpPr>
          <p:cNvPr id="6152" name="Text Box 8">
            <a:extLst>
              <a:ext uri="{FF2B5EF4-FFF2-40B4-BE49-F238E27FC236}">
                <a16:creationId xmlns:a16="http://schemas.microsoft.com/office/drawing/2014/main" id="{B3B707C4-30CD-488C-B423-543195FE2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4200" y="511968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chemeClr val="tx2"/>
                </a:solidFill>
                <a:ea typeface="SimHei" panose="02010609060101010101" pitchFamily="49" charset="-122"/>
              </a:rPr>
              <a:t>泉門</a:t>
            </a:r>
          </a:p>
        </p:txBody>
      </p:sp>
      <p:sp>
        <p:nvSpPr>
          <p:cNvPr id="6174" name="Text Box 30">
            <a:extLst>
              <a:ext uri="{FF2B5EF4-FFF2-40B4-BE49-F238E27FC236}">
                <a16:creationId xmlns:a16="http://schemas.microsoft.com/office/drawing/2014/main" id="{2058C9D1-FD3B-4A39-A820-DFE193C82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4550" y="4495801"/>
            <a:ext cx="86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舊城牆</a:t>
            </a:r>
          </a:p>
        </p:txBody>
      </p:sp>
      <p:sp>
        <p:nvSpPr>
          <p:cNvPr id="6179" name="Line 35">
            <a:extLst>
              <a:ext uri="{FF2B5EF4-FFF2-40B4-BE49-F238E27FC236}">
                <a16:creationId xmlns:a16="http://schemas.microsoft.com/office/drawing/2014/main" id="{A1E2AE55-CDFA-4EAB-A3A2-5C296323DFF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97851" y="4552950"/>
            <a:ext cx="320675" cy="133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0" name="Line 36">
            <a:extLst>
              <a:ext uri="{FF2B5EF4-FFF2-40B4-BE49-F238E27FC236}">
                <a16:creationId xmlns:a16="http://schemas.microsoft.com/office/drawing/2014/main" id="{0A8A5E42-0D4D-4C45-9055-D8138826B0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88201" y="3546475"/>
            <a:ext cx="384175" cy="65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1" name="Line 37">
            <a:extLst>
              <a:ext uri="{FF2B5EF4-FFF2-40B4-BE49-F238E27FC236}">
                <a16:creationId xmlns:a16="http://schemas.microsoft.com/office/drawing/2014/main" id="{A1AB66A7-0852-488D-93BD-509096CEE0D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66063" y="5170488"/>
            <a:ext cx="400050" cy="125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4" name="Freeform 50">
            <a:extLst>
              <a:ext uri="{FF2B5EF4-FFF2-40B4-BE49-F238E27FC236}">
                <a16:creationId xmlns:a16="http://schemas.microsoft.com/office/drawing/2014/main" id="{9680FF47-FC66-40EE-A116-E028C12604FD}"/>
              </a:ext>
            </a:extLst>
          </p:cNvPr>
          <p:cNvSpPr>
            <a:spLocks/>
          </p:cNvSpPr>
          <p:nvPr/>
        </p:nvSpPr>
        <p:spPr bwMode="auto">
          <a:xfrm>
            <a:off x="7112000" y="3581400"/>
            <a:ext cx="533400" cy="2222500"/>
          </a:xfrm>
          <a:custGeom>
            <a:avLst/>
            <a:gdLst>
              <a:gd name="T0" fmla="*/ 288 w 336"/>
              <a:gd name="T1" fmla="*/ 0 h 1400"/>
              <a:gd name="T2" fmla="*/ 96 w 336"/>
              <a:gd name="T3" fmla="*/ 144 h 1400"/>
              <a:gd name="T4" fmla="*/ 0 w 336"/>
              <a:gd name="T5" fmla="*/ 768 h 1400"/>
              <a:gd name="T6" fmla="*/ 96 w 336"/>
              <a:gd name="T7" fmla="*/ 1296 h 1400"/>
              <a:gd name="T8" fmla="*/ 336 w 336"/>
              <a:gd name="T9" fmla="*/ 1392 h 1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6" h="1400">
                <a:moveTo>
                  <a:pt x="288" y="0"/>
                </a:moveTo>
                <a:cubicBezTo>
                  <a:pt x="216" y="8"/>
                  <a:pt x="144" y="16"/>
                  <a:pt x="96" y="144"/>
                </a:cubicBezTo>
                <a:cubicBezTo>
                  <a:pt x="48" y="272"/>
                  <a:pt x="0" y="576"/>
                  <a:pt x="0" y="768"/>
                </a:cubicBezTo>
                <a:cubicBezTo>
                  <a:pt x="0" y="960"/>
                  <a:pt x="40" y="1192"/>
                  <a:pt x="96" y="1296"/>
                </a:cubicBezTo>
                <a:cubicBezTo>
                  <a:pt x="152" y="1400"/>
                  <a:pt x="256" y="1384"/>
                  <a:pt x="336" y="139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" name="Freeform 51">
            <a:extLst>
              <a:ext uri="{FF2B5EF4-FFF2-40B4-BE49-F238E27FC236}">
                <a16:creationId xmlns:a16="http://schemas.microsoft.com/office/drawing/2014/main" id="{E6E7A568-DDC3-4C0C-A0E5-D9AB4906C109}"/>
              </a:ext>
            </a:extLst>
          </p:cNvPr>
          <p:cNvSpPr>
            <a:spLocks/>
          </p:cNvSpPr>
          <p:nvPr/>
        </p:nvSpPr>
        <p:spPr bwMode="auto">
          <a:xfrm>
            <a:off x="7645400" y="5181600"/>
            <a:ext cx="457200" cy="609600"/>
          </a:xfrm>
          <a:custGeom>
            <a:avLst/>
            <a:gdLst>
              <a:gd name="T0" fmla="*/ 0 w 288"/>
              <a:gd name="T1" fmla="*/ 384 h 384"/>
              <a:gd name="T2" fmla="*/ 144 w 288"/>
              <a:gd name="T3" fmla="*/ 288 h 384"/>
              <a:gd name="T4" fmla="*/ 288 w 288"/>
              <a:gd name="T5" fmla="*/ 0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8" h="384">
                <a:moveTo>
                  <a:pt x="0" y="384"/>
                </a:moveTo>
                <a:cubicBezTo>
                  <a:pt x="48" y="368"/>
                  <a:pt x="96" y="352"/>
                  <a:pt x="144" y="288"/>
                </a:cubicBezTo>
                <a:cubicBezTo>
                  <a:pt x="192" y="224"/>
                  <a:pt x="264" y="48"/>
                  <a:pt x="288" y="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" name="Line 52">
            <a:extLst>
              <a:ext uri="{FF2B5EF4-FFF2-40B4-BE49-F238E27FC236}">
                <a16:creationId xmlns:a16="http://schemas.microsoft.com/office/drawing/2014/main" id="{160002DA-6307-4BA3-AF4F-E898CE4F0D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54914" y="5715001"/>
            <a:ext cx="90487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9" name="Text Box 55">
            <a:extLst>
              <a:ext uri="{FF2B5EF4-FFF2-40B4-BE49-F238E27FC236}">
                <a16:creationId xmlns:a16="http://schemas.microsoft.com/office/drawing/2014/main" id="{5E5D093C-64B2-415A-830D-FC44C93A7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148113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聖殿</a:t>
            </a:r>
          </a:p>
        </p:txBody>
      </p:sp>
      <p:sp>
        <p:nvSpPr>
          <p:cNvPr id="6200" name="Line 56">
            <a:extLst>
              <a:ext uri="{FF2B5EF4-FFF2-40B4-BE49-F238E27FC236}">
                <a16:creationId xmlns:a16="http://schemas.microsoft.com/office/drawing/2014/main" id="{475A9F74-3E49-40AB-8729-6FEB460872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88201" y="1516064"/>
            <a:ext cx="365125" cy="130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02" name="AutoShape 58">
            <a:extLst>
              <a:ext uri="{FF2B5EF4-FFF2-40B4-BE49-F238E27FC236}">
                <a16:creationId xmlns:a16="http://schemas.microsoft.com/office/drawing/2014/main" id="{1124005E-B06D-4F86-BBB3-8EDD6BBFC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363" y="955675"/>
            <a:ext cx="2298700" cy="1155700"/>
          </a:xfrm>
          <a:prstGeom prst="foldedCorner">
            <a:avLst>
              <a:gd name="adj" fmla="val 125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1" name="Text Box 57">
            <a:extLst>
              <a:ext uri="{FF2B5EF4-FFF2-40B4-BE49-F238E27FC236}">
                <a16:creationId xmlns:a16="http://schemas.microsoft.com/office/drawing/2014/main" id="{11A73CC7-2552-408C-834B-E9FC8F9BF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1352" y="1054101"/>
            <a:ext cx="2031325" cy="9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20000"/>
              </a:spcAft>
            </a:pPr>
            <a:r>
              <a:rPr lang="zh-TW" altLang="en-US" sz="2400">
                <a:ea typeface="SimHei" panose="02010609060101010101" pitchFamily="49" charset="-122"/>
              </a:rPr>
              <a:t>尼希米視察</a:t>
            </a:r>
          </a:p>
          <a:p>
            <a:pPr algn="ctr">
              <a:spcAft>
                <a:spcPct val="20000"/>
              </a:spcAft>
            </a:pPr>
            <a:r>
              <a:rPr lang="zh-TW" altLang="en-US" sz="2400">
                <a:ea typeface="SimHei" panose="02010609060101010101" pitchFamily="49" charset="-122"/>
              </a:rPr>
              <a:t>耶路撒冷城牆</a:t>
            </a:r>
          </a:p>
        </p:txBody>
      </p:sp>
      <p:sp>
        <p:nvSpPr>
          <p:cNvPr id="6203" name="Rectangle 59">
            <a:extLst>
              <a:ext uri="{FF2B5EF4-FFF2-40B4-BE49-F238E27FC236}">
                <a16:creationId xmlns:a16="http://schemas.microsoft.com/office/drawing/2014/main" id="{0626BD16-35CA-4269-9D84-C3018975C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8" y="2574925"/>
            <a:ext cx="3225800" cy="33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ct val="50000"/>
              </a:spcAft>
            </a:pPr>
            <a:r>
              <a:rPr lang="zh-TW" altLang="en-US">
                <a:latin typeface="SimHei" panose="02010609060101010101" pitchFamily="49" charset="-122"/>
                <a:ea typeface="SimHei" panose="02010609060101010101" pitchFamily="49" charset="-122"/>
              </a:rPr>
              <a:t>當夜我出了</a:t>
            </a:r>
            <a:r>
              <a:rPr lang="zh-TW" altLang="en-US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谷門</a:t>
            </a:r>
            <a:r>
              <a:rPr lang="zh-TW" altLang="en-US">
                <a:latin typeface="SimHei" panose="02010609060101010101" pitchFamily="49" charset="-122"/>
                <a:ea typeface="SimHei" panose="02010609060101010101" pitchFamily="49" charset="-122"/>
              </a:rPr>
              <a:t>，往野狗井去，到了</a:t>
            </a:r>
            <a:r>
              <a:rPr lang="zh-TW" altLang="en-US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糞廠門</a:t>
            </a:r>
            <a:r>
              <a:rPr lang="zh-TW" altLang="en-US">
                <a:latin typeface="SimHei" panose="02010609060101010101" pitchFamily="49" charset="-122"/>
                <a:ea typeface="SimHei" panose="02010609060101010101" pitchFamily="49" charset="-122"/>
              </a:rPr>
              <a:t>，察看耶路撒冷的城牆，見城牆拆毀，城門被火焚燒。</a:t>
            </a:r>
          </a:p>
          <a:p>
            <a:pPr>
              <a:lnSpc>
                <a:spcPct val="120000"/>
              </a:lnSpc>
              <a:spcAft>
                <a:spcPct val="50000"/>
              </a:spcAft>
            </a:pPr>
            <a:r>
              <a:rPr lang="zh-TW" altLang="en-US">
                <a:latin typeface="SimHei" panose="02010609060101010101" pitchFamily="49" charset="-122"/>
                <a:ea typeface="SimHei" panose="02010609060101010101" pitchFamily="49" charset="-122"/>
              </a:rPr>
              <a:t>我又往前，到了</a:t>
            </a:r>
            <a:r>
              <a:rPr lang="zh-TW" altLang="en-US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泉門</a:t>
            </a:r>
            <a:r>
              <a:rPr lang="zh-TW" altLang="en-US">
                <a:latin typeface="SimHei" panose="02010609060101010101" pitchFamily="49" charset="-122"/>
                <a:ea typeface="SimHei" panose="02010609060101010101" pitchFamily="49" charset="-122"/>
              </a:rPr>
              <a:t>和王池，但所騎的牲口沒有地方過去。</a:t>
            </a:r>
          </a:p>
          <a:p>
            <a:pPr>
              <a:lnSpc>
                <a:spcPct val="120000"/>
              </a:lnSpc>
              <a:spcAft>
                <a:spcPct val="50000"/>
              </a:spcAft>
            </a:pPr>
            <a:r>
              <a:rPr lang="zh-TW" altLang="en-US">
                <a:latin typeface="SimHei" panose="02010609060101010101" pitchFamily="49" charset="-122"/>
                <a:ea typeface="SimHei" panose="02010609060101010101" pitchFamily="49" charset="-122"/>
              </a:rPr>
              <a:t>於是夜間沿溪而上，察看城牆，又轉身進入</a:t>
            </a:r>
            <a:r>
              <a:rPr lang="zh-TW" altLang="en-US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谷門</a:t>
            </a:r>
            <a:r>
              <a:rPr lang="zh-TW" altLang="en-US">
                <a:latin typeface="SimHei" panose="02010609060101010101" pitchFamily="49" charset="-122"/>
                <a:ea typeface="SimHei" panose="02010609060101010101" pitchFamily="49" charset="-122"/>
              </a:rPr>
              <a:t>，就回來了。</a:t>
            </a:r>
            <a:r>
              <a:rPr lang="en-US" altLang="zh-TW">
                <a:solidFill>
                  <a:schemeClr val="bg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>
                <a:solidFill>
                  <a:schemeClr val="bg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尼</a:t>
            </a:r>
            <a:r>
              <a:rPr lang="en-US" altLang="zh-TW">
                <a:solidFill>
                  <a:schemeClr val="bg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2:13-15)</a:t>
            </a:r>
            <a:endParaRPr lang="zh-TW" altLang="en-US">
              <a:solidFill>
                <a:schemeClr val="bg2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6204" name="Freeform 60">
            <a:extLst>
              <a:ext uri="{FF2B5EF4-FFF2-40B4-BE49-F238E27FC236}">
                <a16:creationId xmlns:a16="http://schemas.microsoft.com/office/drawing/2014/main" id="{58B16C21-E585-45B1-8041-C48AD01EDCD8}"/>
              </a:ext>
            </a:extLst>
          </p:cNvPr>
          <p:cNvSpPr>
            <a:spLocks/>
          </p:cNvSpPr>
          <p:nvPr/>
        </p:nvSpPr>
        <p:spPr bwMode="auto">
          <a:xfrm>
            <a:off x="8042275" y="3870326"/>
            <a:ext cx="128588" cy="1311275"/>
          </a:xfrm>
          <a:custGeom>
            <a:avLst/>
            <a:gdLst>
              <a:gd name="T0" fmla="*/ 32 w 81"/>
              <a:gd name="T1" fmla="*/ 826 h 826"/>
              <a:gd name="T2" fmla="*/ 76 w 81"/>
              <a:gd name="T3" fmla="*/ 493 h 826"/>
              <a:gd name="T4" fmla="*/ 0 w 81"/>
              <a:gd name="T5" fmla="*/ 0 h 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1" h="826">
                <a:moveTo>
                  <a:pt x="32" y="826"/>
                </a:moveTo>
                <a:cubicBezTo>
                  <a:pt x="56" y="728"/>
                  <a:pt x="81" y="631"/>
                  <a:pt x="76" y="493"/>
                </a:cubicBezTo>
                <a:cubicBezTo>
                  <a:pt x="71" y="355"/>
                  <a:pt x="16" y="92"/>
                  <a:pt x="0" y="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ysDot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05" name="Rectangle 61">
            <a:extLst>
              <a:ext uri="{FF2B5EF4-FFF2-40B4-BE49-F238E27FC236}">
                <a16:creationId xmlns:a16="http://schemas.microsoft.com/office/drawing/2014/main" id="{77FFEA21-6728-40BC-A6EB-4C2895685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3967164"/>
            <a:ext cx="4127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大</a:t>
            </a:r>
          </a:p>
          <a:p>
            <a:r>
              <a:rPr lang="zh-TW" altLang="en-US">
                <a:ea typeface="SimHei" panose="02010609060101010101" pitchFamily="49" charset="-122"/>
              </a:rPr>
              <a:t>衛</a:t>
            </a:r>
          </a:p>
          <a:p>
            <a:r>
              <a:rPr lang="zh-TW" altLang="en-US">
                <a:ea typeface="SimHei" panose="02010609060101010101" pitchFamily="49" charset="-122"/>
              </a:rPr>
              <a:t>城</a:t>
            </a:r>
            <a:endParaRPr lang="en-US" altLang="en-US">
              <a:ea typeface="SimHei" panose="02010609060101010101" pitchFamily="49" charset="-122"/>
            </a:endParaRPr>
          </a:p>
        </p:txBody>
      </p:sp>
      <p:sp>
        <p:nvSpPr>
          <p:cNvPr id="6206" name="Text Box 62">
            <a:extLst>
              <a:ext uri="{FF2B5EF4-FFF2-40B4-BE49-F238E27FC236}">
                <a16:creationId xmlns:a16="http://schemas.microsoft.com/office/drawing/2014/main" id="{87C568D4-2488-4322-A314-21A0E39C5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2475" y="5413376"/>
            <a:ext cx="1098550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Aft>
                <a:spcPct val="20000"/>
              </a:spcAft>
            </a:pPr>
            <a:r>
              <a:rPr lang="zh-TW" altLang="en-US">
                <a:ea typeface="SimHei" panose="02010609060101010101" pitchFamily="49" charset="-122"/>
              </a:rPr>
              <a:t>西羅亞池</a:t>
            </a:r>
          </a:p>
          <a:p>
            <a:r>
              <a:rPr lang="en-US" altLang="zh-TW"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>
                <a:latin typeface="SimHei" panose="02010609060101010101" pitchFamily="49" charset="-122"/>
                <a:ea typeface="SimHei" panose="02010609060101010101" pitchFamily="49" charset="-122"/>
              </a:rPr>
              <a:t>王池</a:t>
            </a:r>
            <a:r>
              <a:rPr lang="en-US" altLang="zh-TW"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</a:p>
        </p:txBody>
      </p:sp>
      <p:sp>
        <p:nvSpPr>
          <p:cNvPr id="6207" name="Line 63">
            <a:extLst>
              <a:ext uri="{FF2B5EF4-FFF2-40B4-BE49-F238E27FC236}">
                <a16:creationId xmlns:a16="http://schemas.microsoft.com/office/drawing/2014/main" id="{AD701AB9-9DB5-45B3-8E6D-7911D5D98A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75464" y="5238751"/>
            <a:ext cx="581025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08" name="Line 64">
            <a:extLst>
              <a:ext uri="{FF2B5EF4-FFF2-40B4-BE49-F238E27FC236}">
                <a16:creationId xmlns:a16="http://schemas.microsoft.com/office/drawing/2014/main" id="{5B1922F1-CFF1-4E42-86F8-0D136F1689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23226" y="4114801"/>
            <a:ext cx="581025" cy="149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09" name="Text Box 65">
            <a:extLst>
              <a:ext uri="{FF2B5EF4-FFF2-40B4-BE49-F238E27FC236}">
                <a16:creationId xmlns:a16="http://schemas.microsoft.com/office/drawing/2014/main" id="{B55B553D-B62A-4264-811B-8AD27EA91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5038" y="3919538"/>
            <a:ext cx="1327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希西家水道</a:t>
            </a:r>
          </a:p>
        </p:txBody>
      </p:sp>
    </p:spTree>
    <p:extLst>
      <p:ext uri="{BB962C8B-B14F-4D97-AF65-F5344CB8AC3E}">
        <p14:creationId xmlns:p14="http://schemas.microsoft.com/office/powerpoint/2010/main" val="90579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867E3ACD-0444-4311-815A-27815013BB5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29396" y="158152"/>
            <a:ext cx="11942672" cy="6335743"/>
          </a:xfrm>
        </p:spPr>
      </p:pic>
    </p:spTree>
    <p:extLst>
      <p:ext uri="{BB962C8B-B14F-4D97-AF65-F5344CB8AC3E}">
        <p14:creationId xmlns:p14="http://schemas.microsoft.com/office/powerpoint/2010/main" val="12371008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FCC6CDB2-8EAB-4752-9508-FDB531DA2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912814"/>
            <a:ext cx="2705100" cy="548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Text Box 3">
            <a:extLst>
              <a:ext uri="{FF2B5EF4-FFF2-40B4-BE49-F238E27FC236}">
                <a16:creationId xmlns:a16="http://schemas.microsoft.com/office/drawing/2014/main" id="{062DF48A-1885-4163-BCFF-81805B464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1800" y="552451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羊門</a:t>
            </a:r>
          </a:p>
        </p:txBody>
      </p:sp>
      <p:sp>
        <p:nvSpPr>
          <p:cNvPr id="35844" name="Text Box 4">
            <a:extLst>
              <a:ext uri="{FF2B5EF4-FFF2-40B4-BE49-F238E27FC236}">
                <a16:creationId xmlns:a16="http://schemas.microsoft.com/office/drawing/2014/main" id="{05D66C15-5127-4EC9-9C5F-FB6205CAA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75" y="676276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魚門</a:t>
            </a:r>
          </a:p>
        </p:txBody>
      </p:sp>
      <p:sp>
        <p:nvSpPr>
          <p:cNvPr id="35845" name="Text Box 5">
            <a:extLst>
              <a:ext uri="{FF2B5EF4-FFF2-40B4-BE49-F238E27FC236}">
                <a16:creationId xmlns:a16="http://schemas.microsoft.com/office/drawing/2014/main" id="{827F8C3D-5FEF-4121-9411-469F2E6CA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920751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古門</a:t>
            </a:r>
          </a:p>
        </p:txBody>
      </p:sp>
      <p:sp>
        <p:nvSpPr>
          <p:cNvPr id="35846" name="Text Box 6">
            <a:extLst>
              <a:ext uri="{FF2B5EF4-FFF2-40B4-BE49-F238E27FC236}">
                <a16:creationId xmlns:a16="http://schemas.microsoft.com/office/drawing/2014/main" id="{32FF8370-CAE6-432E-BF6C-4D872DE6D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400" y="4038601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谷門</a:t>
            </a:r>
          </a:p>
        </p:txBody>
      </p:sp>
      <p:sp>
        <p:nvSpPr>
          <p:cNvPr id="35847" name="Text Box 7">
            <a:extLst>
              <a:ext uri="{FF2B5EF4-FFF2-40B4-BE49-F238E27FC236}">
                <a16:creationId xmlns:a16="http://schemas.microsoft.com/office/drawing/2014/main" id="{792441FF-58C1-4CE1-B331-3D376FABD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7700" y="6211888"/>
            <a:ext cx="86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糞廠門</a:t>
            </a:r>
          </a:p>
        </p:txBody>
      </p:sp>
      <p:sp>
        <p:nvSpPr>
          <p:cNvPr id="35848" name="Text Box 8">
            <a:extLst>
              <a:ext uri="{FF2B5EF4-FFF2-40B4-BE49-F238E27FC236}">
                <a16:creationId xmlns:a16="http://schemas.microsoft.com/office/drawing/2014/main" id="{4F61C8AD-33B8-44C1-9DF2-D25929EA8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0900" y="557688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泉門</a:t>
            </a:r>
          </a:p>
        </p:txBody>
      </p:sp>
      <p:sp>
        <p:nvSpPr>
          <p:cNvPr id="35849" name="Text Box 9">
            <a:extLst>
              <a:ext uri="{FF2B5EF4-FFF2-40B4-BE49-F238E27FC236}">
                <a16:creationId xmlns:a16="http://schemas.microsoft.com/office/drawing/2014/main" id="{DA107D8F-628D-43CE-B006-95573F7DA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300" y="4191001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水門</a:t>
            </a:r>
          </a:p>
        </p:txBody>
      </p:sp>
      <p:sp>
        <p:nvSpPr>
          <p:cNvPr id="35850" name="Text Box 10">
            <a:extLst>
              <a:ext uri="{FF2B5EF4-FFF2-40B4-BE49-F238E27FC236}">
                <a16:creationId xmlns:a16="http://schemas.microsoft.com/office/drawing/2014/main" id="{D34593C1-F648-4D00-A71A-51BBE43D7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676401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東門</a:t>
            </a:r>
          </a:p>
        </p:txBody>
      </p:sp>
      <p:sp>
        <p:nvSpPr>
          <p:cNvPr id="35851" name="Text Box 11">
            <a:extLst>
              <a:ext uri="{FF2B5EF4-FFF2-40B4-BE49-F238E27FC236}">
                <a16:creationId xmlns:a16="http://schemas.microsoft.com/office/drawing/2014/main" id="{AE6B38F0-513A-4A27-856B-4A521D682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75" y="2286001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馬門</a:t>
            </a:r>
          </a:p>
        </p:txBody>
      </p:sp>
      <p:sp>
        <p:nvSpPr>
          <p:cNvPr id="35852" name="Text Box 12">
            <a:extLst>
              <a:ext uri="{FF2B5EF4-FFF2-40B4-BE49-F238E27FC236}">
                <a16:creationId xmlns:a16="http://schemas.microsoft.com/office/drawing/2014/main" id="{A56C1952-A79D-4620-9796-E954FCA65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0" y="1066801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哈米弗甲門</a:t>
            </a:r>
          </a:p>
        </p:txBody>
      </p:sp>
      <p:sp>
        <p:nvSpPr>
          <p:cNvPr id="35853" name="Text Box 13">
            <a:extLst>
              <a:ext uri="{FF2B5EF4-FFF2-40B4-BE49-F238E27FC236}">
                <a16:creationId xmlns:a16="http://schemas.microsoft.com/office/drawing/2014/main" id="{3A124776-F5AC-451C-9F21-3A0861DBF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050" y="6096001"/>
            <a:ext cx="2241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從大衛城下來的台階</a:t>
            </a:r>
          </a:p>
        </p:txBody>
      </p:sp>
      <p:sp>
        <p:nvSpPr>
          <p:cNvPr id="35854" name="Text Box 14">
            <a:extLst>
              <a:ext uri="{FF2B5EF4-FFF2-40B4-BE49-F238E27FC236}">
                <a16:creationId xmlns:a16="http://schemas.microsoft.com/office/drawing/2014/main" id="{26B4008D-C82F-4E82-8DCB-F5F3A5EC4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0" y="367188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爐樓</a:t>
            </a:r>
          </a:p>
        </p:txBody>
      </p:sp>
      <p:sp>
        <p:nvSpPr>
          <p:cNvPr id="35855" name="Text Box 15">
            <a:extLst>
              <a:ext uri="{FF2B5EF4-FFF2-40B4-BE49-F238E27FC236}">
                <a16:creationId xmlns:a16="http://schemas.microsoft.com/office/drawing/2014/main" id="{1E5E9D41-0540-473E-9DDB-190BC475F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25" y="1927225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寬</a:t>
            </a:r>
          </a:p>
          <a:p>
            <a:r>
              <a:rPr lang="zh-TW" altLang="en-US">
                <a:ea typeface="SimHei" panose="02010609060101010101" pitchFamily="49" charset="-122"/>
              </a:rPr>
              <a:t>牆</a:t>
            </a:r>
          </a:p>
        </p:txBody>
      </p:sp>
      <p:sp>
        <p:nvSpPr>
          <p:cNvPr id="35856" name="Text Box 16">
            <a:extLst>
              <a:ext uri="{FF2B5EF4-FFF2-40B4-BE49-F238E27FC236}">
                <a16:creationId xmlns:a16="http://schemas.microsoft.com/office/drawing/2014/main" id="{B17B0412-51D5-4DE0-ABB3-3A2ABE02A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0300" y="152401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哈米亞樓</a:t>
            </a:r>
          </a:p>
        </p:txBody>
      </p:sp>
      <p:sp>
        <p:nvSpPr>
          <p:cNvPr id="35857" name="Text Box 17">
            <a:extLst>
              <a:ext uri="{FF2B5EF4-FFF2-40B4-BE49-F238E27FC236}">
                <a16:creationId xmlns:a16="http://schemas.microsoft.com/office/drawing/2014/main" id="{54EE5556-0791-4626-AB0F-76C1FC692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0" y="166688"/>
            <a:ext cx="1098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哈楠業樓</a:t>
            </a:r>
          </a:p>
        </p:txBody>
      </p:sp>
      <p:sp>
        <p:nvSpPr>
          <p:cNvPr id="35858" name="Text Box 18">
            <a:extLst>
              <a:ext uri="{FF2B5EF4-FFF2-40B4-BE49-F238E27FC236}">
                <a16:creationId xmlns:a16="http://schemas.microsoft.com/office/drawing/2014/main" id="{94D9823A-2297-4385-8B98-4AC5A12A8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8850" y="3846513"/>
            <a:ext cx="1555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凸出來的城樓</a:t>
            </a:r>
          </a:p>
        </p:txBody>
      </p:sp>
      <p:sp>
        <p:nvSpPr>
          <p:cNvPr id="35859" name="Text Box 19">
            <a:extLst>
              <a:ext uri="{FF2B5EF4-FFF2-40B4-BE49-F238E27FC236}">
                <a16:creationId xmlns:a16="http://schemas.microsoft.com/office/drawing/2014/main" id="{23F3CC3A-C738-4F7D-9424-742C2548F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0450" y="4572001"/>
            <a:ext cx="155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凸出來的城樓</a:t>
            </a:r>
          </a:p>
        </p:txBody>
      </p:sp>
      <p:sp>
        <p:nvSpPr>
          <p:cNvPr id="35860" name="Text Box 20">
            <a:extLst>
              <a:ext uri="{FF2B5EF4-FFF2-40B4-BE49-F238E27FC236}">
                <a16:creationId xmlns:a16="http://schemas.microsoft.com/office/drawing/2014/main" id="{1CF53186-828F-4068-8486-D63BF3409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9650" y="3352801"/>
            <a:ext cx="155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凸出來的大樓</a:t>
            </a:r>
          </a:p>
        </p:txBody>
      </p:sp>
      <p:sp>
        <p:nvSpPr>
          <p:cNvPr id="35861" name="Text Box 21">
            <a:extLst>
              <a:ext uri="{FF2B5EF4-FFF2-40B4-BE49-F238E27FC236}">
                <a16:creationId xmlns:a16="http://schemas.microsoft.com/office/drawing/2014/main" id="{BF5A6BFA-D8D0-4515-BF17-C6B3A3955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50" y="2841626"/>
            <a:ext cx="86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俄斐勒</a:t>
            </a:r>
          </a:p>
        </p:txBody>
      </p:sp>
      <p:sp>
        <p:nvSpPr>
          <p:cNvPr id="35862" name="Text Box 22">
            <a:extLst>
              <a:ext uri="{FF2B5EF4-FFF2-40B4-BE49-F238E27FC236}">
                <a16:creationId xmlns:a16="http://schemas.microsoft.com/office/drawing/2014/main" id="{18B7F960-EF52-42C7-8B95-CB16C9D8A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0" y="4953001"/>
            <a:ext cx="86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舊城牆</a:t>
            </a:r>
          </a:p>
        </p:txBody>
      </p:sp>
      <p:sp>
        <p:nvSpPr>
          <p:cNvPr id="35863" name="Line 23">
            <a:extLst>
              <a:ext uri="{FF2B5EF4-FFF2-40B4-BE49-F238E27FC236}">
                <a16:creationId xmlns:a16="http://schemas.microsoft.com/office/drawing/2014/main" id="{EC157A42-F40D-412E-8198-7569983273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22764" y="4030663"/>
            <a:ext cx="473075" cy="133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4" name="Line 24">
            <a:extLst>
              <a:ext uri="{FF2B5EF4-FFF2-40B4-BE49-F238E27FC236}">
                <a16:creationId xmlns:a16="http://schemas.microsoft.com/office/drawing/2014/main" id="{1823DE96-5DBF-486B-B9C4-E6B6A6C846B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14826" y="4321176"/>
            <a:ext cx="549275" cy="79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5" name="Line 25">
            <a:extLst>
              <a:ext uri="{FF2B5EF4-FFF2-40B4-BE49-F238E27FC236}">
                <a16:creationId xmlns:a16="http://schemas.microsoft.com/office/drawing/2014/main" id="{125C88EA-9C86-40BE-8F53-0383F947463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27526" y="4430713"/>
            <a:ext cx="563563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6" name="Line 26">
            <a:extLst>
              <a:ext uri="{FF2B5EF4-FFF2-40B4-BE49-F238E27FC236}">
                <a16:creationId xmlns:a16="http://schemas.microsoft.com/office/drawing/2014/main" id="{1B0B1C44-DDDA-4BCA-9635-35C374F2B53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5175" y="3524251"/>
            <a:ext cx="266700" cy="15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7" name="Line 27">
            <a:extLst>
              <a:ext uri="{FF2B5EF4-FFF2-40B4-BE49-F238E27FC236}">
                <a16:creationId xmlns:a16="http://schemas.microsoft.com/office/drawing/2014/main" id="{F812C2FE-BF60-4CB4-9612-231A753A5A3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54551" y="5010150"/>
            <a:ext cx="320675" cy="133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8" name="Line 28">
            <a:extLst>
              <a:ext uri="{FF2B5EF4-FFF2-40B4-BE49-F238E27FC236}">
                <a16:creationId xmlns:a16="http://schemas.microsoft.com/office/drawing/2014/main" id="{E63C889E-FCF5-47EC-97C9-24394803EF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79825" y="3997325"/>
            <a:ext cx="36195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9" name="Line 29">
            <a:extLst>
              <a:ext uri="{FF2B5EF4-FFF2-40B4-BE49-F238E27FC236}">
                <a16:creationId xmlns:a16="http://schemas.microsoft.com/office/drawing/2014/main" id="{8F772D62-CAEB-4523-8C49-FC07CA13A3D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22763" y="5627688"/>
            <a:ext cx="400050" cy="125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0" name="Line 30">
            <a:extLst>
              <a:ext uri="{FF2B5EF4-FFF2-40B4-BE49-F238E27FC236}">
                <a16:creationId xmlns:a16="http://schemas.microsoft.com/office/drawing/2014/main" id="{C4117A96-4505-4F16-91B0-13D3590BD42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14826" y="5665789"/>
            <a:ext cx="244475" cy="528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1" name="Line 31">
            <a:extLst>
              <a:ext uri="{FF2B5EF4-FFF2-40B4-BE49-F238E27FC236}">
                <a16:creationId xmlns:a16="http://schemas.microsoft.com/office/drawing/2014/main" id="{9E95B4C1-A0EF-49DB-8CFC-E2679E232D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14789" y="6153151"/>
            <a:ext cx="90487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2" name="Line 32">
            <a:extLst>
              <a:ext uri="{FF2B5EF4-FFF2-40B4-BE49-F238E27FC236}">
                <a16:creationId xmlns:a16="http://schemas.microsoft.com/office/drawing/2014/main" id="{77BC7D2D-D961-465D-828F-26BE2B476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3614" y="3813176"/>
            <a:ext cx="255587" cy="53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3" name="Line 33">
            <a:extLst>
              <a:ext uri="{FF2B5EF4-FFF2-40B4-BE49-F238E27FC236}">
                <a16:creationId xmlns:a16="http://schemas.microsoft.com/office/drawing/2014/main" id="{31A9EF71-B681-421C-8F9B-447F7B727C9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6" y="533401"/>
            <a:ext cx="15875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4" name="Line 34">
            <a:extLst>
              <a:ext uri="{FF2B5EF4-FFF2-40B4-BE49-F238E27FC236}">
                <a16:creationId xmlns:a16="http://schemas.microsoft.com/office/drawing/2014/main" id="{5451E259-404E-40F9-9629-3A2FCB695E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6575" y="908051"/>
            <a:ext cx="65088" cy="188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5" name="Line 35">
            <a:extLst>
              <a:ext uri="{FF2B5EF4-FFF2-40B4-BE49-F238E27FC236}">
                <a16:creationId xmlns:a16="http://schemas.microsoft.com/office/drawing/2014/main" id="{C6D76BF7-C45E-498E-9B35-9BA0857B4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9489" y="533401"/>
            <a:ext cx="136525" cy="582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6" name="Line 36">
            <a:extLst>
              <a:ext uri="{FF2B5EF4-FFF2-40B4-BE49-F238E27FC236}">
                <a16:creationId xmlns:a16="http://schemas.microsoft.com/office/drawing/2014/main" id="{7BBE70F0-5F93-4FA3-A074-90E81870C67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9475" y="1039813"/>
            <a:ext cx="71438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7" name="Line 37">
            <a:extLst>
              <a:ext uri="{FF2B5EF4-FFF2-40B4-BE49-F238E27FC236}">
                <a16:creationId xmlns:a16="http://schemas.microsoft.com/office/drawing/2014/main" id="{44725A1D-99B2-4B43-B73C-A9869FB1F5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3964" y="1282700"/>
            <a:ext cx="46037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8" name="Line 38">
            <a:extLst>
              <a:ext uri="{FF2B5EF4-FFF2-40B4-BE49-F238E27FC236}">
                <a16:creationId xmlns:a16="http://schemas.microsoft.com/office/drawing/2014/main" id="{7C6094FB-99D1-4817-8FB2-10CFDA8E1C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49800" y="1303339"/>
            <a:ext cx="204788" cy="65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9" name="Line 39">
            <a:extLst>
              <a:ext uri="{FF2B5EF4-FFF2-40B4-BE49-F238E27FC236}">
                <a16:creationId xmlns:a16="http://schemas.microsoft.com/office/drawing/2014/main" id="{4F026305-5BFD-480A-BB59-C1A2ED873A3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11714" y="1874838"/>
            <a:ext cx="219075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80" name="Line 40">
            <a:extLst>
              <a:ext uri="{FF2B5EF4-FFF2-40B4-BE49-F238E27FC236}">
                <a16:creationId xmlns:a16="http://schemas.microsoft.com/office/drawing/2014/main" id="{BB88C2F9-5798-4B42-B315-62498B3C47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7113" y="2359025"/>
            <a:ext cx="247650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81" name="Line 41">
            <a:extLst>
              <a:ext uri="{FF2B5EF4-FFF2-40B4-BE49-F238E27FC236}">
                <a16:creationId xmlns:a16="http://schemas.microsoft.com/office/drawing/2014/main" id="{394B48F6-A9F4-4175-BC00-DC36EE4B0B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41825" y="3043239"/>
            <a:ext cx="463550" cy="18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84" name="Text Box 44">
            <a:extLst>
              <a:ext uri="{FF2B5EF4-FFF2-40B4-BE49-F238E27FC236}">
                <a16:creationId xmlns:a16="http://schemas.microsoft.com/office/drawing/2014/main" id="{4FDFCC1E-C845-4D0D-8CD1-A9480AF52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7050" y="193833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聖殿</a:t>
            </a:r>
          </a:p>
        </p:txBody>
      </p:sp>
      <p:sp>
        <p:nvSpPr>
          <p:cNvPr id="35885" name="Line 45">
            <a:extLst>
              <a:ext uri="{FF2B5EF4-FFF2-40B4-BE49-F238E27FC236}">
                <a16:creationId xmlns:a16="http://schemas.microsoft.com/office/drawing/2014/main" id="{0FE2BAC9-D21D-4E67-AC5E-63D5E5DC5E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67126" y="1973264"/>
            <a:ext cx="365125" cy="130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88" name="Line 48">
            <a:extLst>
              <a:ext uri="{FF2B5EF4-FFF2-40B4-BE49-F238E27FC236}">
                <a16:creationId xmlns:a16="http://schemas.microsoft.com/office/drawing/2014/main" id="{ACEE1603-DA11-4694-B1F2-FA4077B49D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65501" y="5695951"/>
            <a:ext cx="581025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89" name="Text Box 49">
            <a:extLst>
              <a:ext uri="{FF2B5EF4-FFF2-40B4-BE49-F238E27FC236}">
                <a16:creationId xmlns:a16="http://schemas.microsoft.com/office/drawing/2014/main" id="{6A5649CD-F3BF-490A-911A-0249B6E41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2513" y="5870576"/>
            <a:ext cx="1098550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Aft>
                <a:spcPct val="20000"/>
              </a:spcAft>
            </a:pPr>
            <a:r>
              <a:rPr lang="zh-TW" altLang="en-US">
                <a:ea typeface="SimHei" panose="02010609060101010101" pitchFamily="49" charset="-122"/>
              </a:rPr>
              <a:t>西羅亞池</a:t>
            </a:r>
          </a:p>
          <a:p>
            <a:r>
              <a:rPr lang="en-US" altLang="zh-TW"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>
                <a:latin typeface="SimHei" panose="02010609060101010101" pitchFamily="49" charset="-122"/>
                <a:ea typeface="SimHei" panose="02010609060101010101" pitchFamily="49" charset="-122"/>
              </a:rPr>
              <a:t>王池</a:t>
            </a:r>
            <a:r>
              <a:rPr lang="en-US" altLang="zh-TW"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9480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CBE5E4FD-A8CC-45B6-A14C-17AD8C1CC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912814"/>
            <a:ext cx="2705100" cy="548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Text Box 3">
            <a:extLst>
              <a:ext uri="{FF2B5EF4-FFF2-40B4-BE49-F238E27FC236}">
                <a16:creationId xmlns:a16="http://schemas.microsoft.com/office/drawing/2014/main" id="{24DC7C57-36C4-4D7C-A872-07ED14175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1800" y="552451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羊門</a:t>
            </a: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ED903D8E-9BF4-43EC-89B7-626A229EF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75" y="676276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魚門</a:t>
            </a:r>
          </a:p>
        </p:txBody>
      </p:sp>
      <p:sp>
        <p:nvSpPr>
          <p:cNvPr id="8197" name="Text Box 5">
            <a:extLst>
              <a:ext uri="{FF2B5EF4-FFF2-40B4-BE49-F238E27FC236}">
                <a16:creationId xmlns:a16="http://schemas.microsoft.com/office/drawing/2014/main" id="{1F0E1D5F-9CDE-44FF-B8AD-17D1D3710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920751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古門</a:t>
            </a: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BE844E47-E79C-405B-B231-9C4E500AB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400" y="4038601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谷門</a:t>
            </a:r>
          </a:p>
        </p:txBody>
      </p:sp>
      <p:sp>
        <p:nvSpPr>
          <p:cNvPr id="8199" name="Text Box 7">
            <a:extLst>
              <a:ext uri="{FF2B5EF4-FFF2-40B4-BE49-F238E27FC236}">
                <a16:creationId xmlns:a16="http://schemas.microsoft.com/office/drawing/2014/main" id="{41B2FB5C-C7C4-4ACD-9633-6B680A18B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5338" y="6326188"/>
            <a:ext cx="86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糞廠門</a:t>
            </a:r>
          </a:p>
        </p:txBody>
      </p:sp>
      <p:sp>
        <p:nvSpPr>
          <p:cNvPr id="8200" name="Text Box 8">
            <a:extLst>
              <a:ext uri="{FF2B5EF4-FFF2-40B4-BE49-F238E27FC236}">
                <a16:creationId xmlns:a16="http://schemas.microsoft.com/office/drawing/2014/main" id="{D2772CFD-598D-465E-8659-EB53F309E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0" y="563721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泉門</a:t>
            </a:r>
          </a:p>
        </p:txBody>
      </p:sp>
      <p:sp>
        <p:nvSpPr>
          <p:cNvPr id="8201" name="Text Box 9">
            <a:extLst>
              <a:ext uri="{FF2B5EF4-FFF2-40B4-BE49-F238E27FC236}">
                <a16:creationId xmlns:a16="http://schemas.microsoft.com/office/drawing/2014/main" id="{87C8B92D-168F-43C0-B6CF-CDA9F74C2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8050" y="387191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水門</a:t>
            </a:r>
          </a:p>
        </p:txBody>
      </p:sp>
      <p:sp>
        <p:nvSpPr>
          <p:cNvPr id="8205" name="Text Box 13">
            <a:extLst>
              <a:ext uri="{FF2B5EF4-FFF2-40B4-BE49-F238E27FC236}">
                <a16:creationId xmlns:a16="http://schemas.microsoft.com/office/drawing/2014/main" id="{A0F5C82F-4693-49A2-B305-8C26EA249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0" y="367188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爐樓</a:t>
            </a:r>
          </a:p>
        </p:txBody>
      </p:sp>
      <p:sp>
        <p:nvSpPr>
          <p:cNvPr id="8206" name="Text Box 14">
            <a:extLst>
              <a:ext uri="{FF2B5EF4-FFF2-40B4-BE49-F238E27FC236}">
                <a16:creationId xmlns:a16="http://schemas.microsoft.com/office/drawing/2014/main" id="{61D6ABC7-BCC9-40A9-8ABA-FC899DDCB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25" y="1927225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寬</a:t>
            </a:r>
          </a:p>
          <a:p>
            <a:r>
              <a:rPr lang="zh-TW" altLang="en-US">
                <a:ea typeface="SimHei" panose="02010609060101010101" pitchFamily="49" charset="-122"/>
              </a:rPr>
              <a:t>牆</a:t>
            </a:r>
          </a:p>
        </p:txBody>
      </p:sp>
      <p:sp>
        <p:nvSpPr>
          <p:cNvPr id="8207" name="Text Box 15">
            <a:extLst>
              <a:ext uri="{FF2B5EF4-FFF2-40B4-BE49-F238E27FC236}">
                <a16:creationId xmlns:a16="http://schemas.microsoft.com/office/drawing/2014/main" id="{D7874E4C-CAEC-428A-8219-9DDFA9297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0300" y="152401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哈米亞樓</a:t>
            </a:r>
          </a:p>
        </p:txBody>
      </p:sp>
      <p:sp>
        <p:nvSpPr>
          <p:cNvPr id="8208" name="Text Box 16">
            <a:extLst>
              <a:ext uri="{FF2B5EF4-FFF2-40B4-BE49-F238E27FC236}">
                <a16:creationId xmlns:a16="http://schemas.microsoft.com/office/drawing/2014/main" id="{CDBFAF4A-AD4D-4FDE-83D3-2707CF00B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0" y="166688"/>
            <a:ext cx="1098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哈楠業樓</a:t>
            </a:r>
          </a:p>
        </p:txBody>
      </p:sp>
      <p:sp>
        <p:nvSpPr>
          <p:cNvPr id="8209" name="Line 17">
            <a:extLst>
              <a:ext uri="{FF2B5EF4-FFF2-40B4-BE49-F238E27FC236}">
                <a16:creationId xmlns:a16="http://schemas.microsoft.com/office/drawing/2014/main" id="{371CD712-990B-4295-9FB8-8E5EADDA02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14825" y="4111625"/>
            <a:ext cx="469900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0" name="Line 18">
            <a:extLst>
              <a:ext uri="{FF2B5EF4-FFF2-40B4-BE49-F238E27FC236}">
                <a16:creationId xmlns:a16="http://schemas.microsoft.com/office/drawing/2014/main" id="{6E1C30D3-677E-4AC1-9685-CB1F0CB813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79825" y="3997325"/>
            <a:ext cx="36195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1" name="Line 19">
            <a:extLst>
              <a:ext uri="{FF2B5EF4-FFF2-40B4-BE49-F238E27FC236}">
                <a16:creationId xmlns:a16="http://schemas.microsoft.com/office/drawing/2014/main" id="{D8C5A9A2-8044-409C-86FF-05F6E0AD91B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22763" y="5627689"/>
            <a:ext cx="620712" cy="193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2" name="Line 20">
            <a:extLst>
              <a:ext uri="{FF2B5EF4-FFF2-40B4-BE49-F238E27FC236}">
                <a16:creationId xmlns:a16="http://schemas.microsoft.com/office/drawing/2014/main" id="{6CAE744D-E7C0-44CA-AEB9-21A2A9CBB8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14789" y="6153151"/>
            <a:ext cx="90487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3" name="Line 21">
            <a:extLst>
              <a:ext uri="{FF2B5EF4-FFF2-40B4-BE49-F238E27FC236}">
                <a16:creationId xmlns:a16="http://schemas.microsoft.com/office/drawing/2014/main" id="{3A761210-C03E-4C0C-BD0F-5E25DACB1D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3614" y="3813176"/>
            <a:ext cx="255587" cy="53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4" name="Line 22">
            <a:extLst>
              <a:ext uri="{FF2B5EF4-FFF2-40B4-BE49-F238E27FC236}">
                <a16:creationId xmlns:a16="http://schemas.microsoft.com/office/drawing/2014/main" id="{C6CDBF14-4A4F-4609-B1D0-5A1F30E24CC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6" y="533401"/>
            <a:ext cx="15875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5" name="Line 23">
            <a:extLst>
              <a:ext uri="{FF2B5EF4-FFF2-40B4-BE49-F238E27FC236}">
                <a16:creationId xmlns:a16="http://schemas.microsoft.com/office/drawing/2014/main" id="{5A668991-6E19-4290-A228-2B57488DCF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6575" y="908051"/>
            <a:ext cx="65088" cy="188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6" name="Line 24">
            <a:extLst>
              <a:ext uri="{FF2B5EF4-FFF2-40B4-BE49-F238E27FC236}">
                <a16:creationId xmlns:a16="http://schemas.microsoft.com/office/drawing/2014/main" id="{39CF3A8A-5AB6-452F-A837-3CC413777069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9489" y="533401"/>
            <a:ext cx="136525" cy="582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7" name="Line 25">
            <a:extLst>
              <a:ext uri="{FF2B5EF4-FFF2-40B4-BE49-F238E27FC236}">
                <a16:creationId xmlns:a16="http://schemas.microsoft.com/office/drawing/2014/main" id="{38811FEB-9A1E-40D5-8A32-752010D2481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9475" y="1039813"/>
            <a:ext cx="71438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8" name="Line 26">
            <a:extLst>
              <a:ext uri="{FF2B5EF4-FFF2-40B4-BE49-F238E27FC236}">
                <a16:creationId xmlns:a16="http://schemas.microsoft.com/office/drawing/2014/main" id="{5B079213-6C03-49B1-B152-B501BB3186C8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3964" y="1282700"/>
            <a:ext cx="46037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224" name="Picture 32">
            <a:extLst>
              <a:ext uri="{FF2B5EF4-FFF2-40B4-BE49-F238E27FC236}">
                <a16:creationId xmlns:a16="http://schemas.microsoft.com/office/drawing/2014/main" id="{A9175944-4C83-4353-8FF3-80D543DB8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962025"/>
            <a:ext cx="3968750" cy="4933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25" name="Line 33">
            <a:extLst>
              <a:ext uri="{FF2B5EF4-FFF2-40B4-BE49-F238E27FC236}">
                <a16:creationId xmlns:a16="http://schemas.microsoft.com/office/drawing/2014/main" id="{8E6425D8-B6CB-4FBA-8DFB-6095454BDC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1938" y="3705225"/>
            <a:ext cx="4127500" cy="24336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6" name="Line 34">
            <a:extLst>
              <a:ext uri="{FF2B5EF4-FFF2-40B4-BE49-F238E27FC236}">
                <a16:creationId xmlns:a16="http://schemas.microsoft.com/office/drawing/2014/main" id="{5D7D3F55-DC25-4CA0-AF3A-9DAEDF903F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9113" y="3025775"/>
            <a:ext cx="3967162" cy="264318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7" name="Line 35">
            <a:extLst>
              <a:ext uri="{FF2B5EF4-FFF2-40B4-BE49-F238E27FC236}">
                <a16:creationId xmlns:a16="http://schemas.microsoft.com/office/drawing/2014/main" id="{F5542A64-92D5-41C3-989B-25C0D1C494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79914" y="4389438"/>
            <a:ext cx="3844925" cy="982662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8" name="Line 36">
            <a:extLst>
              <a:ext uri="{FF2B5EF4-FFF2-40B4-BE49-F238E27FC236}">
                <a16:creationId xmlns:a16="http://schemas.microsoft.com/office/drawing/2014/main" id="{DA7BE0CC-7A17-4B24-B3A5-EB8791CAC1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6263" y="4257675"/>
            <a:ext cx="3473450" cy="8461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9" name="Line 37">
            <a:extLst>
              <a:ext uri="{FF2B5EF4-FFF2-40B4-BE49-F238E27FC236}">
                <a16:creationId xmlns:a16="http://schemas.microsoft.com/office/drawing/2014/main" id="{A180B4FE-BF32-486F-9DD2-6D1612BBEC78}"/>
              </a:ext>
            </a:extLst>
          </p:cNvPr>
          <p:cNvSpPr>
            <a:spLocks noChangeShapeType="1"/>
          </p:cNvSpPr>
          <p:nvPr/>
        </p:nvSpPr>
        <p:spPr bwMode="auto">
          <a:xfrm>
            <a:off x="2784476" y="2835275"/>
            <a:ext cx="6005513" cy="6619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0" name="Line 38">
            <a:extLst>
              <a:ext uri="{FF2B5EF4-FFF2-40B4-BE49-F238E27FC236}">
                <a16:creationId xmlns:a16="http://schemas.microsoft.com/office/drawing/2014/main" id="{01DD18FB-5ACE-44DC-B433-97DE21CD2D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11601" y="3502025"/>
            <a:ext cx="4875213" cy="3683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1" name="Oval 39">
            <a:extLst>
              <a:ext uri="{FF2B5EF4-FFF2-40B4-BE49-F238E27FC236}">
                <a16:creationId xmlns:a16="http://schemas.microsoft.com/office/drawing/2014/main" id="{0C4D3DCE-C1B2-482F-B1A1-26AEC6174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5238" y="3748088"/>
            <a:ext cx="228600" cy="228600"/>
          </a:xfrm>
          <a:prstGeom prst="ellipse">
            <a:avLst/>
          </a:prstGeom>
          <a:solidFill>
            <a:srgbClr val="FF0000">
              <a:alpha val="8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8232" name="Oval 40">
            <a:extLst>
              <a:ext uri="{FF2B5EF4-FFF2-40B4-BE49-F238E27FC236}">
                <a16:creationId xmlns:a16="http://schemas.microsoft.com/office/drawing/2014/main" id="{FE397A73-D126-41E8-8D6B-06C137F7C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8113" y="2738438"/>
            <a:ext cx="228600" cy="228600"/>
          </a:xfrm>
          <a:prstGeom prst="ellipse">
            <a:avLst/>
          </a:prstGeom>
          <a:solidFill>
            <a:srgbClr val="FF0000">
              <a:alpha val="8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8233" name="Oval 41">
            <a:extLst>
              <a:ext uri="{FF2B5EF4-FFF2-40B4-BE49-F238E27FC236}">
                <a16:creationId xmlns:a16="http://schemas.microsoft.com/office/drawing/2014/main" id="{99503E5B-55E8-4310-A89B-F1F328B72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025" y="5002213"/>
            <a:ext cx="228600" cy="228600"/>
          </a:xfrm>
          <a:prstGeom prst="ellipse">
            <a:avLst/>
          </a:prstGeom>
          <a:solidFill>
            <a:srgbClr val="333399">
              <a:alpha val="8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8234" name="Oval 42">
            <a:extLst>
              <a:ext uri="{FF2B5EF4-FFF2-40B4-BE49-F238E27FC236}">
                <a16:creationId xmlns:a16="http://schemas.microsoft.com/office/drawing/2014/main" id="{A1B73766-659E-490A-B2B2-22F31B183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3863" y="5265738"/>
            <a:ext cx="228600" cy="228600"/>
          </a:xfrm>
          <a:prstGeom prst="ellipse">
            <a:avLst/>
          </a:prstGeom>
          <a:solidFill>
            <a:srgbClr val="333399">
              <a:alpha val="8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8235" name="Oval 43">
            <a:extLst>
              <a:ext uri="{FF2B5EF4-FFF2-40B4-BE49-F238E27FC236}">
                <a16:creationId xmlns:a16="http://schemas.microsoft.com/office/drawing/2014/main" id="{3A2FB2B1-198A-47FD-819F-581BDB524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5562600"/>
            <a:ext cx="228600" cy="228600"/>
          </a:xfrm>
          <a:prstGeom prst="ellipse">
            <a:avLst/>
          </a:prstGeom>
          <a:solidFill>
            <a:srgbClr val="333399">
              <a:alpha val="8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8236" name="Oval 44">
            <a:extLst>
              <a:ext uri="{FF2B5EF4-FFF2-40B4-BE49-F238E27FC236}">
                <a16:creationId xmlns:a16="http://schemas.microsoft.com/office/drawing/2014/main" id="{2B2A4C5E-4306-4F2B-AC66-E33C0EE13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6019800"/>
            <a:ext cx="228600" cy="228600"/>
          </a:xfrm>
          <a:prstGeom prst="ellipse">
            <a:avLst/>
          </a:prstGeom>
          <a:solidFill>
            <a:srgbClr val="333399">
              <a:alpha val="8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8237" name="Line 45">
            <a:extLst>
              <a:ext uri="{FF2B5EF4-FFF2-40B4-BE49-F238E27FC236}">
                <a16:creationId xmlns:a16="http://schemas.microsoft.com/office/drawing/2014/main" id="{5EB5905E-161D-40FA-931C-E667FE9F2A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1501" y="4256088"/>
            <a:ext cx="3478213" cy="582612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8" name="Oval 46">
            <a:extLst>
              <a:ext uri="{FF2B5EF4-FFF2-40B4-BE49-F238E27FC236}">
                <a16:creationId xmlns:a16="http://schemas.microsoft.com/office/drawing/2014/main" id="{0BD704BD-DC8F-413C-9F64-58D5BE55F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4725988"/>
            <a:ext cx="228600" cy="228600"/>
          </a:xfrm>
          <a:prstGeom prst="ellipse">
            <a:avLst/>
          </a:prstGeom>
          <a:solidFill>
            <a:srgbClr val="333399">
              <a:alpha val="8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8239" name="Line 47">
            <a:extLst>
              <a:ext uri="{FF2B5EF4-FFF2-40B4-BE49-F238E27FC236}">
                <a16:creationId xmlns:a16="http://schemas.microsoft.com/office/drawing/2014/main" id="{2B41DCB5-F64C-40A3-BC59-07657F3555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65626" y="3025775"/>
            <a:ext cx="3929063" cy="15573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40" name="Oval 48">
            <a:extLst>
              <a:ext uri="{FF2B5EF4-FFF2-40B4-BE49-F238E27FC236}">
                <a16:creationId xmlns:a16="http://schemas.microsoft.com/office/drawing/2014/main" id="{FA58E87A-C2EB-4788-B5C5-45564612D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0525" y="4481513"/>
            <a:ext cx="228600" cy="228600"/>
          </a:xfrm>
          <a:prstGeom prst="ellipse">
            <a:avLst/>
          </a:prstGeom>
          <a:solidFill>
            <a:srgbClr val="333399">
              <a:alpha val="8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8241" name="Text Box 49">
            <a:extLst>
              <a:ext uri="{FF2B5EF4-FFF2-40B4-BE49-F238E27FC236}">
                <a16:creationId xmlns:a16="http://schemas.microsoft.com/office/drawing/2014/main" id="{51F19FB7-1899-4CA0-94F0-8C1835B9C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4226" y="315914"/>
            <a:ext cx="2632075" cy="46672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chemeClr val="tx2"/>
                </a:solidFill>
                <a:ea typeface="SimHei" panose="02010609060101010101" pitchFamily="49" charset="-122"/>
              </a:rPr>
              <a:t>各區首長投入建城</a:t>
            </a:r>
          </a:p>
        </p:txBody>
      </p:sp>
      <p:sp>
        <p:nvSpPr>
          <p:cNvPr id="8244" name="Text Box 52">
            <a:extLst>
              <a:ext uri="{FF2B5EF4-FFF2-40B4-BE49-F238E27FC236}">
                <a16:creationId xmlns:a16="http://schemas.microsoft.com/office/drawing/2014/main" id="{892F86B1-D715-4106-9C18-0C0BE91E2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2525" y="835026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哈米弗甲門</a:t>
            </a:r>
          </a:p>
        </p:txBody>
      </p:sp>
      <p:sp>
        <p:nvSpPr>
          <p:cNvPr id="8245" name="Line 53">
            <a:extLst>
              <a:ext uri="{FF2B5EF4-FFF2-40B4-BE49-F238E27FC236}">
                <a16:creationId xmlns:a16="http://schemas.microsoft.com/office/drawing/2014/main" id="{6D6A601F-7672-44DB-AE80-8989DCC4DB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49800" y="1128713"/>
            <a:ext cx="300038" cy="239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46" name="Text Box 54">
            <a:extLst>
              <a:ext uri="{FF2B5EF4-FFF2-40B4-BE49-F238E27FC236}">
                <a16:creationId xmlns:a16="http://schemas.microsoft.com/office/drawing/2014/main" id="{C9097DF0-99E6-4676-B2AE-36939CC30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4650" y="147478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東門</a:t>
            </a:r>
          </a:p>
        </p:txBody>
      </p:sp>
      <p:sp>
        <p:nvSpPr>
          <p:cNvPr id="8247" name="Line 55">
            <a:extLst>
              <a:ext uri="{FF2B5EF4-FFF2-40B4-BE49-F238E27FC236}">
                <a16:creationId xmlns:a16="http://schemas.microsoft.com/office/drawing/2014/main" id="{E834E6CE-C986-4911-A405-593C2A2404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11714" y="1701800"/>
            <a:ext cx="706437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50" name="Text Box 58">
            <a:extLst>
              <a:ext uri="{FF2B5EF4-FFF2-40B4-BE49-F238E27FC236}">
                <a16:creationId xmlns:a16="http://schemas.microsoft.com/office/drawing/2014/main" id="{8B1C7334-03AE-4A02-AFE9-BB2C99D96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0" y="148431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聖殿</a:t>
            </a:r>
          </a:p>
        </p:txBody>
      </p:sp>
      <p:sp>
        <p:nvSpPr>
          <p:cNvPr id="8251" name="Line 59">
            <a:extLst>
              <a:ext uri="{FF2B5EF4-FFF2-40B4-BE49-F238E27FC236}">
                <a16:creationId xmlns:a16="http://schemas.microsoft.com/office/drawing/2014/main" id="{0F7B501D-128D-472B-BEAD-C3C22297AC6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7000" y="1825625"/>
            <a:ext cx="95250" cy="9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52" name="Text Box 60">
            <a:extLst>
              <a:ext uri="{FF2B5EF4-FFF2-40B4-BE49-F238E27FC236}">
                <a16:creationId xmlns:a16="http://schemas.microsoft.com/office/drawing/2014/main" id="{D1C565F5-39D7-4736-B600-DDE377C00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9975" y="275113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馬門</a:t>
            </a:r>
          </a:p>
        </p:txBody>
      </p:sp>
      <p:sp>
        <p:nvSpPr>
          <p:cNvPr id="8253" name="Line 61">
            <a:extLst>
              <a:ext uri="{FF2B5EF4-FFF2-40B4-BE49-F238E27FC236}">
                <a16:creationId xmlns:a16="http://schemas.microsoft.com/office/drawing/2014/main" id="{2EA7A68F-D566-4062-9FD4-FD2C665FCED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7114" y="2359025"/>
            <a:ext cx="293687" cy="450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9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31" grpId="0" animBg="1"/>
      <p:bldP spid="8232" grpId="0" animBg="1"/>
      <p:bldP spid="8233" grpId="0" animBg="1"/>
      <p:bldP spid="8234" grpId="0" animBg="1"/>
      <p:bldP spid="8235" grpId="0" animBg="1"/>
      <p:bldP spid="8236" grpId="0" animBg="1"/>
      <p:bldP spid="8238" grpId="0" animBg="1"/>
      <p:bldP spid="8240" grpId="0" animBg="1"/>
      <p:bldP spid="824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C4900D9F-9629-40BB-BF30-EDAC16B57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912814"/>
            <a:ext cx="2705100" cy="548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Text Box 3">
            <a:extLst>
              <a:ext uri="{FF2B5EF4-FFF2-40B4-BE49-F238E27FC236}">
                <a16:creationId xmlns:a16="http://schemas.microsoft.com/office/drawing/2014/main" id="{4747BB50-360C-4E2F-8F07-33F128CD6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1800" y="552451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羊門</a:t>
            </a:r>
          </a:p>
        </p:txBody>
      </p:sp>
      <p:sp>
        <p:nvSpPr>
          <p:cNvPr id="16388" name="Text Box 4">
            <a:extLst>
              <a:ext uri="{FF2B5EF4-FFF2-40B4-BE49-F238E27FC236}">
                <a16:creationId xmlns:a16="http://schemas.microsoft.com/office/drawing/2014/main" id="{8F99CA49-D916-47AE-85E0-7FBC1CAF3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75" y="676276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魚門</a:t>
            </a:r>
          </a:p>
        </p:txBody>
      </p:sp>
      <p:sp>
        <p:nvSpPr>
          <p:cNvPr id="16389" name="Text Box 5">
            <a:extLst>
              <a:ext uri="{FF2B5EF4-FFF2-40B4-BE49-F238E27FC236}">
                <a16:creationId xmlns:a16="http://schemas.microsoft.com/office/drawing/2014/main" id="{A3965769-7D42-433C-B016-7D24E764C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920751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古門</a:t>
            </a:r>
          </a:p>
        </p:txBody>
      </p:sp>
      <p:sp>
        <p:nvSpPr>
          <p:cNvPr id="16390" name="Text Box 6">
            <a:extLst>
              <a:ext uri="{FF2B5EF4-FFF2-40B4-BE49-F238E27FC236}">
                <a16:creationId xmlns:a16="http://schemas.microsoft.com/office/drawing/2014/main" id="{E3848534-F33E-41B7-99F1-B80425639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400" y="4038601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谷門</a:t>
            </a:r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B4DF98D8-3266-4398-9403-CD4260E14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5338" y="6326188"/>
            <a:ext cx="86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糞廠門</a:t>
            </a:r>
          </a:p>
        </p:txBody>
      </p:sp>
      <p:sp>
        <p:nvSpPr>
          <p:cNvPr id="16392" name="Text Box 8">
            <a:extLst>
              <a:ext uri="{FF2B5EF4-FFF2-40B4-BE49-F238E27FC236}">
                <a16:creationId xmlns:a16="http://schemas.microsoft.com/office/drawing/2014/main" id="{863D760F-D6A1-449A-8561-07867E1EA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0" y="563721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泉門</a:t>
            </a:r>
          </a:p>
        </p:txBody>
      </p:sp>
      <p:sp>
        <p:nvSpPr>
          <p:cNvPr id="16393" name="Text Box 9">
            <a:extLst>
              <a:ext uri="{FF2B5EF4-FFF2-40B4-BE49-F238E27FC236}">
                <a16:creationId xmlns:a16="http://schemas.microsoft.com/office/drawing/2014/main" id="{119D1C13-36FE-4891-8290-6329BA726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8050" y="387191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水門</a:t>
            </a:r>
          </a:p>
        </p:txBody>
      </p:sp>
      <p:sp>
        <p:nvSpPr>
          <p:cNvPr id="16394" name="Text Box 10">
            <a:extLst>
              <a:ext uri="{FF2B5EF4-FFF2-40B4-BE49-F238E27FC236}">
                <a16:creationId xmlns:a16="http://schemas.microsoft.com/office/drawing/2014/main" id="{EDEA1BAF-1639-4DA5-868D-19AB5A4F7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0" y="367188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爐樓</a:t>
            </a:r>
          </a:p>
        </p:txBody>
      </p:sp>
      <p:sp>
        <p:nvSpPr>
          <p:cNvPr id="16395" name="Text Box 11">
            <a:extLst>
              <a:ext uri="{FF2B5EF4-FFF2-40B4-BE49-F238E27FC236}">
                <a16:creationId xmlns:a16="http://schemas.microsoft.com/office/drawing/2014/main" id="{2C2C6914-352C-4F36-8FF6-6EC89917F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25" y="1927225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寬</a:t>
            </a:r>
          </a:p>
          <a:p>
            <a:r>
              <a:rPr lang="zh-TW" altLang="en-US">
                <a:ea typeface="SimHei" panose="02010609060101010101" pitchFamily="49" charset="-122"/>
              </a:rPr>
              <a:t>牆</a:t>
            </a:r>
          </a:p>
        </p:txBody>
      </p:sp>
      <p:sp>
        <p:nvSpPr>
          <p:cNvPr id="16396" name="Text Box 12">
            <a:extLst>
              <a:ext uri="{FF2B5EF4-FFF2-40B4-BE49-F238E27FC236}">
                <a16:creationId xmlns:a16="http://schemas.microsoft.com/office/drawing/2014/main" id="{138C1540-CE93-434D-8335-52F7EB6DD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0300" y="152401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哈米亞樓</a:t>
            </a:r>
          </a:p>
        </p:txBody>
      </p:sp>
      <p:sp>
        <p:nvSpPr>
          <p:cNvPr id="16397" name="Text Box 13">
            <a:extLst>
              <a:ext uri="{FF2B5EF4-FFF2-40B4-BE49-F238E27FC236}">
                <a16:creationId xmlns:a16="http://schemas.microsoft.com/office/drawing/2014/main" id="{A88EC900-A987-4CC1-9780-9DCA58FF3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0" y="166688"/>
            <a:ext cx="1098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哈楠業樓</a:t>
            </a:r>
          </a:p>
        </p:txBody>
      </p:sp>
      <p:sp>
        <p:nvSpPr>
          <p:cNvPr id="16398" name="Line 14">
            <a:extLst>
              <a:ext uri="{FF2B5EF4-FFF2-40B4-BE49-F238E27FC236}">
                <a16:creationId xmlns:a16="http://schemas.microsoft.com/office/drawing/2014/main" id="{35D92B4B-7C87-445A-A49A-356D60771D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14825" y="4111625"/>
            <a:ext cx="469900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9" name="Line 15">
            <a:extLst>
              <a:ext uri="{FF2B5EF4-FFF2-40B4-BE49-F238E27FC236}">
                <a16:creationId xmlns:a16="http://schemas.microsoft.com/office/drawing/2014/main" id="{22E78F71-BF57-4C13-ABBE-C9A9CC03B4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79825" y="3997325"/>
            <a:ext cx="36195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0" name="Line 16">
            <a:extLst>
              <a:ext uri="{FF2B5EF4-FFF2-40B4-BE49-F238E27FC236}">
                <a16:creationId xmlns:a16="http://schemas.microsoft.com/office/drawing/2014/main" id="{6360B2AF-B159-432B-A41C-7972C83E9F0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22763" y="5627689"/>
            <a:ext cx="620712" cy="193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1" name="Line 17">
            <a:extLst>
              <a:ext uri="{FF2B5EF4-FFF2-40B4-BE49-F238E27FC236}">
                <a16:creationId xmlns:a16="http://schemas.microsoft.com/office/drawing/2014/main" id="{1BA94AC3-6A30-428F-8C8D-E7F2E86E25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14789" y="6153151"/>
            <a:ext cx="90487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2" name="Line 18">
            <a:extLst>
              <a:ext uri="{FF2B5EF4-FFF2-40B4-BE49-F238E27FC236}">
                <a16:creationId xmlns:a16="http://schemas.microsoft.com/office/drawing/2014/main" id="{0E6D48FC-747F-48B9-A636-6AF4D644F4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3614" y="3813176"/>
            <a:ext cx="255587" cy="53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3" name="Line 19">
            <a:extLst>
              <a:ext uri="{FF2B5EF4-FFF2-40B4-BE49-F238E27FC236}">
                <a16:creationId xmlns:a16="http://schemas.microsoft.com/office/drawing/2014/main" id="{F87FC4A8-A096-4E0A-BD39-767F224F727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6" y="533401"/>
            <a:ext cx="15875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4" name="Line 20">
            <a:extLst>
              <a:ext uri="{FF2B5EF4-FFF2-40B4-BE49-F238E27FC236}">
                <a16:creationId xmlns:a16="http://schemas.microsoft.com/office/drawing/2014/main" id="{B45CF814-E8FC-4CB2-A981-733BF7EF6D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6575" y="908051"/>
            <a:ext cx="65088" cy="188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5" name="Line 21">
            <a:extLst>
              <a:ext uri="{FF2B5EF4-FFF2-40B4-BE49-F238E27FC236}">
                <a16:creationId xmlns:a16="http://schemas.microsoft.com/office/drawing/2014/main" id="{CB3429B8-118E-4253-8455-9C04D4EC4479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9489" y="533401"/>
            <a:ext cx="136525" cy="582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6" name="Line 22">
            <a:extLst>
              <a:ext uri="{FF2B5EF4-FFF2-40B4-BE49-F238E27FC236}">
                <a16:creationId xmlns:a16="http://schemas.microsoft.com/office/drawing/2014/main" id="{41EB0D71-37C3-4D61-B119-128BE356D6C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9475" y="1039813"/>
            <a:ext cx="71438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408" name="Picture 24">
            <a:extLst>
              <a:ext uri="{FF2B5EF4-FFF2-40B4-BE49-F238E27FC236}">
                <a16:creationId xmlns:a16="http://schemas.microsoft.com/office/drawing/2014/main" id="{3807A52B-454E-49CA-8F98-2E91CA00F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962025"/>
            <a:ext cx="3968750" cy="4933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25" name="Text Box 41">
            <a:extLst>
              <a:ext uri="{FF2B5EF4-FFF2-40B4-BE49-F238E27FC236}">
                <a16:creationId xmlns:a16="http://schemas.microsoft.com/office/drawing/2014/main" id="{BF7A81BD-EA8F-4795-87DC-39DF3B8B4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4226" y="315914"/>
            <a:ext cx="2632075" cy="46672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chemeClr val="tx2"/>
                </a:solidFill>
                <a:ea typeface="SimHei" panose="02010609060101010101" pitchFamily="49" charset="-122"/>
              </a:rPr>
              <a:t>各地居民投入建城</a:t>
            </a:r>
          </a:p>
        </p:txBody>
      </p:sp>
      <p:sp>
        <p:nvSpPr>
          <p:cNvPr id="16426" name="Text Box 42">
            <a:extLst>
              <a:ext uri="{FF2B5EF4-FFF2-40B4-BE49-F238E27FC236}">
                <a16:creationId xmlns:a16="http://schemas.microsoft.com/office/drawing/2014/main" id="{C9B21879-DAFC-49EA-911F-EFC0EBCBC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0" y="148431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聖殿</a:t>
            </a:r>
          </a:p>
        </p:txBody>
      </p:sp>
      <p:sp>
        <p:nvSpPr>
          <p:cNvPr id="16427" name="Line 43">
            <a:extLst>
              <a:ext uri="{FF2B5EF4-FFF2-40B4-BE49-F238E27FC236}">
                <a16:creationId xmlns:a16="http://schemas.microsoft.com/office/drawing/2014/main" id="{EDD516DD-717A-4E56-9530-9009A12869C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7000" y="1825625"/>
            <a:ext cx="95250" cy="9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8" name="Text Box 44">
            <a:extLst>
              <a:ext uri="{FF2B5EF4-FFF2-40B4-BE49-F238E27FC236}">
                <a16:creationId xmlns:a16="http://schemas.microsoft.com/office/drawing/2014/main" id="{E861D647-D318-4C02-9DD1-C1D1BAAE2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2525" y="835026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哈米弗甲門</a:t>
            </a:r>
          </a:p>
        </p:txBody>
      </p:sp>
      <p:sp>
        <p:nvSpPr>
          <p:cNvPr id="16429" name="Line 45">
            <a:extLst>
              <a:ext uri="{FF2B5EF4-FFF2-40B4-BE49-F238E27FC236}">
                <a16:creationId xmlns:a16="http://schemas.microsoft.com/office/drawing/2014/main" id="{440D746D-79C8-4B4C-847D-7C839B6359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49800" y="1128713"/>
            <a:ext cx="300038" cy="239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30" name="Text Box 46">
            <a:extLst>
              <a:ext uri="{FF2B5EF4-FFF2-40B4-BE49-F238E27FC236}">
                <a16:creationId xmlns:a16="http://schemas.microsoft.com/office/drawing/2014/main" id="{B25AB3D0-1CEB-49D5-ACE4-9C62BA321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4650" y="147478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東門</a:t>
            </a:r>
          </a:p>
        </p:txBody>
      </p:sp>
      <p:sp>
        <p:nvSpPr>
          <p:cNvPr id="16431" name="Line 47">
            <a:extLst>
              <a:ext uri="{FF2B5EF4-FFF2-40B4-BE49-F238E27FC236}">
                <a16:creationId xmlns:a16="http://schemas.microsoft.com/office/drawing/2014/main" id="{8E1953DF-F208-43E2-BFF0-29A02C745F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11714" y="1701800"/>
            <a:ext cx="706437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34" name="Line 50">
            <a:extLst>
              <a:ext uri="{FF2B5EF4-FFF2-40B4-BE49-F238E27FC236}">
                <a16:creationId xmlns:a16="http://schemas.microsoft.com/office/drawing/2014/main" id="{228FECEA-B679-4BA9-A947-C8E064D876A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79825" y="1279525"/>
            <a:ext cx="5975350" cy="17605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35" name="Line 51">
            <a:extLst>
              <a:ext uri="{FF2B5EF4-FFF2-40B4-BE49-F238E27FC236}">
                <a16:creationId xmlns:a16="http://schemas.microsoft.com/office/drawing/2014/main" id="{8F6069D4-7C46-47D0-8511-C4BA88E3869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35263" y="1516064"/>
            <a:ext cx="5783262" cy="2586037"/>
          </a:xfrm>
          <a:prstGeom prst="line">
            <a:avLst/>
          </a:prstGeom>
          <a:noFill/>
          <a:ln w="9525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37" name="Line 53">
            <a:extLst>
              <a:ext uri="{FF2B5EF4-FFF2-40B4-BE49-F238E27FC236}">
                <a16:creationId xmlns:a16="http://schemas.microsoft.com/office/drawing/2014/main" id="{48FF4184-2D9B-4322-A792-AEFFB23B2BF9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0264" y="3184525"/>
            <a:ext cx="3875087" cy="922338"/>
          </a:xfrm>
          <a:prstGeom prst="line">
            <a:avLst/>
          </a:prstGeom>
          <a:noFill/>
          <a:ln w="9525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38" name="Line 54">
            <a:extLst>
              <a:ext uri="{FF2B5EF4-FFF2-40B4-BE49-F238E27FC236}">
                <a16:creationId xmlns:a16="http://schemas.microsoft.com/office/drawing/2014/main" id="{9A3A5144-7D91-416C-B201-22E3EA34FFD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60626" y="1820863"/>
            <a:ext cx="5807075" cy="1143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39" name="Line 55">
            <a:extLst>
              <a:ext uri="{FF2B5EF4-FFF2-40B4-BE49-F238E27FC236}">
                <a16:creationId xmlns:a16="http://schemas.microsoft.com/office/drawing/2014/main" id="{AD5D99A7-1DA8-4B1D-A10C-F02FEE6B4472}"/>
              </a:ext>
            </a:extLst>
          </p:cNvPr>
          <p:cNvSpPr>
            <a:spLocks noChangeShapeType="1"/>
          </p:cNvSpPr>
          <p:nvPr/>
        </p:nvSpPr>
        <p:spPr bwMode="auto">
          <a:xfrm>
            <a:off x="2476500" y="2073275"/>
            <a:ext cx="5905500" cy="10366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40" name="Line 56">
            <a:extLst>
              <a:ext uri="{FF2B5EF4-FFF2-40B4-BE49-F238E27FC236}">
                <a16:creationId xmlns:a16="http://schemas.microsoft.com/office/drawing/2014/main" id="{9F3F4775-432A-4079-B51A-DEF41B0478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70338" y="3763963"/>
            <a:ext cx="3916362" cy="487362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7" name="Oval 33">
            <a:extLst>
              <a:ext uri="{FF2B5EF4-FFF2-40B4-BE49-F238E27FC236}">
                <a16:creationId xmlns:a16="http://schemas.microsoft.com/office/drawing/2014/main" id="{3FF6151C-4D30-42BB-8A43-E36E6E020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900" y="1963738"/>
            <a:ext cx="228600" cy="228600"/>
          </a:xfrm>
          <a:prstGeom prst="ellipse">
            <a:avLst/>
          </a:prstGeom>
          <a:solidFill>
            <a:srgbClr val="333399">
              <a:alpha val="8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16418" name="Oval 34">
            <a:extLst>
              <a:ext uri="{FF2B5EF4-FFF2-40B4-BE49-F238E27FC236}">
                <a16:creationId xmlns:a16="http://schemas.microsoft.com/office/drawing/2014/main" id="{68F25C68-9BDD-479D-BC3E-15117346C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5213" y="1712913"/>
            <a:ext cx="228600" cy="228600"/>
          </a:xfrm>
          <a:prstGeom prst="ellipse">
            <a:avLst/>
          </a:prstGeom>
          <a:solidFill>
            <a:srgbClr val="333399">
              <a:alpha val="8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16422" name="Oval 38">
            <a:extLst>
              <a:ext uri="{FF2B5EF4-FFF2-40B4-BE49-F238E27FC236}">
                <a16:creationId xmlns:a16="http://schemas.microsoft.com/office/drawing/2014/main" id="{56E666E1-0BC7-42D1-91D9-C27D9D888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5" y="4146550"/>
            <a:ext cx="228600" cy="228600"/>
          </a:xfrm>
          <a:prstGeom prst="ellipse">
            <a:avLst/>
          </a:prstGeom>
          <a:solidFill>
            <a:srgbClr val="333399">
              <a:alpha val="8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16420" name="Oval 36">
            <a:extLst>
              <a:ext uri="{FF2B5EF4-FFF2-40B4-BE49-F238E27FC236}">
                <a16:creationId xmlns:a16="http://schemas.microsoft.com/office/drawing/2014/main" id="{DFE2B421-6593-4F6D-ADA1-CF3F00679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7900" y="1135063"/>
            <a:ext cx="228600" cy="228600"/>
          </a:xfrm>
          <a:prstGeom prst="ellipse">
            <a:avLst/>
          </a:prstGeom>
          <a:solidFill>
            <a:srgbClr val="333399">
              <a:alpha val="8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16407" name="Line 23">
            <a:extLst>
              <a:ext uri="{FF2B5EF4-FFF2-40B4-BE49-F238E27FC236}">
                <a16:creationId xmlns:a16="http://schemas.microsoft.com/office/drawing/2014/main" id="{9D9D8A9B-E52F-4AD8-B2BF-A9D76DD024FD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3964" y="1282700"/>
            <a:ext cx="46037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9" name="Oval 35">
            <a:extLst>
              <a:ext uri="{FF2B5EF4-FFF2-40B4-BE49-F238E27FC236}">
                <a16:creationId xmlns:a16="http://schemas.microsoft.com/office/drawing/2014/main" id="{F6883C12-FB03-44E9-8552-02116111F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5088" y="1409700"/>
            <a:ext cx="228600" cy="228600"/>
          </a:xfrm>
          <a:prstGeom prst="ellipse">
            <a:avLst/>
          </a:prstGeom>
          <a:solidFill>
            <a:srgbClr val="003300">
              <a:alpha val="8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16436" name="Oval 52">
            <a:extLst>
              <a:ext uri="{FF2B5EF4-FFF2-40B4-BE49-F238E27FC236}">
                <a16:creationId xmlns:a16="http://schemas.microsoft.com/office/drawing/2014/main" id="{80ACBA7A-7198-401E-8380-E9C3F9A9A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3738" y="3059113"/>
            <a:ext cx="228600" cy="228600"/>
          </a:xfrm>
          <a:prstGeom prst="ellipse">
            <a:avLst/>
          </a:prstGeom>
          <a:solidFill>
            <a:srgbClr val="003300">
              <a:alpha val="8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16442" name="Text Box 58">
            <a:extLst>
              <a:ext uri="{FF2B5EF4-FFF2-40B4-BE49-F238E27FC236}">
                <a16:creationId xmlns:a16="http://schemas.microsoft.com/office/drawing/2014/main" id="{A201C81F-F756-4201-84F1-7C08E4891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9975" y="275113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馬門</a:t>
            </a:r>
          </a:p>
        </p:txBody>
      </p:sp>
      <p:sp>
        <p:nvSpPr>
          <p:cNvPr id="16443" name="Line 59">
            <a:extLst>
              <a:ext uri="{FF2B5EF4-FFF2-40B4-BE49-F238E27FC236}">
                <a16:creationId xmlns:a16="http://schemas.microsoft.com/office/drawing/2014/main" id="{5AE9D864-D63C-479D-86CF-944D661FEB4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7114" y="2359025"/>
            <a:ext cx="293687" cy="450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44" name="Text Box 60">
            <a:extLst>
              <a:ext uri="{FF2B5EF4-FFF2-40B4-BE49-F238E27FC236}">
                <a16:creationId xmlns:a16="http://schemas.microsoft.com/office/drawing/2014/main" id="{61677F4C-45E1-4B5D-B12C-EBF470A33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1" y="3586164"/>
            <a:ext cx="879475" cy="376237"/>
          </a:xfrm>
          <a:prstGeom prst="rect">
            <a:avLst/>
          </a:prstGeom>
          <a:solidFill>
            <a:srgbClr val="FFFF99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耶利哥</a:t>
            </a:r>
          </a:p>
        </p:txBody>
      </p:sp>
      <p:sp>
        <p:nvSpPr>
          <p:cNvPr id="16445" name="Text Box 61">
            <a:extLst>
              <a:ext uri="{FF2B5EF4-FFF2-40B4-BE49-F238E27FC236}">
                <a16:creationId xmlns:a16="http://schemas.microsoft.com/office/drawing/2014/main" id="{6ACE18EF-94FF-4700-BABE-34A8AE217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1" y="4043364"/>
            <a:ext cx="879475" cy="376237"/>
          </a:xfrm>
          <a:prstGeom prst="rect">
            <a:avLst/>
          </a:prstGeom>
          <a:solidFill>
            <a:srgbClr val="FFFF99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米斯巴</a:t>
            </a:r>
          </a:p>
        </p:txBody>
      </p:sp>
      <p:sp>
        <p:nvSpPr>
          <p:cNvPr id="16446" name="Text Box 62">
            <a:extLst>
              <a:ext uri="{FF2B5EF4-FFF2-40B4-BE49-F238E27FC236}">
                <a16:creationId xmlns:a16="http://schemas.microsoft.com/office/drawing/2014/main" id="{94EB3E3A-FDAF-46D2-97F1-3E3568ABC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1" y="4500564"/>
            <a:ext cx="650875" cy="376237"/>
          </a:xfrm>
          <a:prstGeom prst="rect">
            <a:avLst/>
          </a:prstGeom>
          <a:solidFill>
            <a:srgbClr val="FFFF99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基遍</a:t>
            </a:r>
          </a:p>
        </p:txBody>
      </p:sp>
      <p:sp>
        <p:nvSpPr>
          <p:cNvPr id="16447" name="Text Box 63">
            <a:extLst>
              <a:ext uri="{FF2B5EF4-FFF2-40B4-BE49-F238E27FC236}">
                <a16:creationId xmlns:a16="http://schemas.microsoft.com/office/drawing/2014/main" id="{2A7063B3-8F11-48BA-83B6-2603A8518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1" y="4957764"/>
            <a:ext cx="879475" cy="376237"/>
          </a:xfrm>
          <a:prstGeom prst="rect">
            <a:avLst/>
          </a:prstGeom>
          <a:solidFill>
            <a:srgbClr val="FFFF99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撒挪亞</a:t>
            </a:r>
          </a:p>
        </p:txBody>
      </p:sp>
      <p:sp>
        <p:nvSpPr>
          <p:cNvPr id="16448" name="Text Box 64">
            <a:extLst>
              <a:ext uri="{FF2B5EF4-FFF2-40B4-BE49-F238E27FC236}">
                <a16:creationId xmlns:a16="http://schemas.microsoft.com/office/drawing/2014/main" id="{11661FF2-4B9B-44D9-B18E-037229BEB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1" y="5414964"/>
            <a:ext cx="879475" cy="376237"/>
          </a:xfrm>
          <a:prstGeom prst="rect">
            <a:avLst/>
          </a:prstGeom>
          <a:solidFill>
            <a:srgbClr val="FFFF99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提哥亞</a:t>
            </a:r>
          </a:p>
        </p:txBody>
      </p:sp>
    </p:spTree>
    <p:extLst>
      <p:ext uri="{BB962C8B-B14F-4D97-AF65-F5344CB8AC3E}">
        <p14:creationId xmlns:p14="http://schemas.microsoft.com/office/powerpoint/2010/main" val="124412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7" grpId="0" animBg="1"/>
      <p:bldP spid="16418" grpId="0" animBg="1"/>
      <p:bldP spid="16422" grpId="0" animBg="1"/>
      <p:bldP spid="16420" grpId="0" animBg="1"/>
      <p:bldP spid="16419" grpId="0" animBg="1"/>
      <p:bldP spid="16436" grpId="0" animBg="1"/>
      <p:bldP spid="16444" grpId="0" animBg="1"/>
      <p:bldP spid="16445" grpId="0" animBg="1"/>
      <p:bldP spid="16446" grpId="0" animBg="1"/>
      <p:bldP spid="16447" grpId="0" animBg="1"/>
      <p:bldP spid="164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E2D7A-32EE-43DF-903B-0AAB5D3227F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pPr algn="ctr"/>
            <a:r>
              <a:rPr lang="ja-JP" altLang="en-US">
                <a:solidFill>
                  <a:schemeClr val="bg1"/>
                </a:solidFill>
                <a:latin typeface="KaiTi"/>
                <a:ea typeface="KaiTi"/>
              </a:rPr>
              <a:t>人物檔案</a:t>
            </a:r>
            <a:endParaRPr lang="en-US">
              <a:solidFill>
                <a:schemeClr val="bg1"/>
              </a:solidFill>
              <a:latin typeface="KaiTi"/>
              <a:ea typeface="KaiT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E42AB-51E5-45D7-A7B4-F5655BECB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428063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ja-JP" sz="3200">
                <a:latin typeface="KaiTi"/>
                <a:ea typeface="KaiTi"/>
                <a:cs typeface="+mn-lt"/>
              </a:rPr>
              <a:t>父親：哈迦利亞</a:t>
            </a:r>
            <a:endParaRPr lang="en-US" altLang="ja-JP" sz="3200">
              <a:latin typeface="KaiTi"/>
              <a:ea typeface="KaiTi"/>
            </a:endParaRPr>
          </a:p>
          <a:p>
            <a:pPr marL="0" indent="0">
              <a:buNone/>
            </a:pPr>
            <a:r>
              <a:rPr lang="en-US" altLang="ja-JP" sz="3200" err="1">
                <a:latin typeface="KaiTi"/>
                <a:ea typeface="KaiTi"/>
                <a:cs typeface="+mn-lt"/>
              </a:rPr>
              <a:t>名字：被上帝安慰</a:t>
            </a:r>
            <a:r>
              <a:rPr lang="en-US" altLang="ja-JP" sz="3200">
                <a:latin typeface="KaiTi"/>
                <a:ea typeface="KaiTi"/>
                <a:cs typeface="+mn-lt"/>
              </a:rPr>
              <a:t> </a:t>
            </a:r>
            <a:r>
              <a:rPr lang="en-US" altLang="ja-JP" sz="3200" i="1">
                <a:latin typeface="Comic Sans MS"/>
                <a:ea typeface="KaiTi"/>
                <a:cs typeface="+mn-lt"/>
              </a:rPr>
              <a:t>Comforted by God</a:t>
            </a:r>
          </a:p>
          <a:p>
            <a:pPr marL="0" indent="0">
              <a:buClr>
                <a:srgbClr val="262626"/>
              </a:buClr>
              <a:buNone/>
            </a:pPr>
            <a:r>
              <a:rPr lang="ja-JP" altLang="en-US" sz="3200">
                <a:latin typeface="KaiTi"/>
                <a:ea typeface="KaiTi"/>
                <a:cs typeface="+mn-lt"/>
              </a:rPr>
              <a:t>地點：巴比倫書珊城,猶大省耶路撒冷</a:t>
            </a:r>
            <a:endParaRPr lang="en-US" sz="3200">
              <a:latin typeface="KaiTi"/>
              <a:ea typeface="KaiTi"/>
              <a:cs typeface="+mn-lt"/>
            </a:endParaRPr>
          </a:p>
          <a:p>
            <a:pPr marL="0" indent="0">
              <a:buClr>
                <a:srgbClr val="262626"/>
              </a:buClr>
              <a:buNone/>
            </a:pPr>
            <a:r>
              <a:rPr lang="ja-JP" altLang="en-US" sz="3200">
                <a:latin typeface="KaiTi"/>
                <a:ea typeface="KaiTi"/>
                <a:cs typeface="+mn-lt"/>
              </a:rPr>
              <a:t>職業：酒政,城墻整建,省長</a:t>
            </a:r>
            <a:endParaRPr lang="en-US" altLang="ja-JP" sz="3200">
              <a:latin typeface="KaiTi"/>
              <a:ea typeface="KaiTi"/>
              <a:cs typeface="+mn-lt"/>
            </a:endParaRPr>
          </a:p>
          <a:p>
            <a:pPr marL="0" indent="0">
              <a:buNone/>
            </a:pPr>
            <a:r>
              <a:rPr lang="ja-JP" altLang="en-US" sz="3200">
                <a:latin typeface="KaiTi"/>
                <a:ea typeface="KaiTi"/>
                <a:cs typeface="+mn-lt"/>
              </a:rPr>
              <a:t>寫作：《尼希米記》內容所記述的時間,</a:t>
            </a:r>
            <a:endParaRPr lang="en-US" altLang="ja-JP" sz="3200">
              <a:latin typeface="KaiTi"/>
              <a:ea typeface="KaiTi"/>
              <a:cs typeface="+mn-lt"/>
            </a:endParaRPr>
          </a:p>
          <a:p>
            <a:pPr marL="0" indent="0">
              <a:buNone/>
            </a:pPr>
            <a:r>
              <a:rPr lang="ja-JP" altLang="en-US" sz="3200">
                <a:latin typeface="KaiTi"/>
                <a:ea typeface="KaiTi"/>
                <a:cs typeface="+mn-lt"/>
              </a:rPr>
              <a:t>       主前</a:t>
            </a:r>
            <a:r>
              <a:rPr lang="en-US" altLang="ja-JP" sz="3200">
                <a:latin typeface="KaiTi"/>
                <a:ea typeface="+mn-lt"/>
                <a:cs typeface="+mn-lt"/>
              </a:rPr>
              <a:t>446</a:t>
            </a:r>
            <a:r>
              <a:rPr lang="ja-JP" altLang="en-US" sz="3200">
                <a:latin typeface="KaiTi"/>
                <a:ea typeface="KaiTi"/>
                <a:cs typeface="+mn-lt"/>
              </a:rPr>
              <a:t>至</a:t>
            </a:r>
            <a:r>
              <a:rPr lang="en-US" altLang="ja-JP" sz="3200">
                <a:latin typeface="KaiTi"/>
                <a:ea typeface="+mn-lt"/>
                <a:cs typeface="+mn-lt"/>
              </a:rPr>
              <a:t>434</a:t>
            </a:r>
            <a:r>
              <a:rPr lang="ja-JP" altLang="en-US" sz="3200">
                <a:latin typeface="KaiTi"/>
                <a:ea typeface="KaiTi"/>
                <a:cs typeface="+mn-lt"/>
              </a:rPr>
              <a:t>年,約十二年</a:t>
            </a:r>
            <a:endParaRPr lang="en-US" altLang="ja-JP" sz="3200">
              <a:latin typeface="KaiTi"/>
              <a:ea typeface="KaiTi"/>
              <a:cs typeface="+mn-lt"/>
            </a:endParaRPr>
          </a:p>
          <a:p>
            <a:pPr marL="0" indent="0" algn="just">
              <a:buClr>
                <a:srgbClr val="262626"/>
              </a:buClr>
              <a:buNone/>
            </a:pPr>
            <a:r>
              <a:rPr lang="ja-JP" altLang="en-US" sz="3200">
                <a:latin typeface="KaiTi"/>
                <a:ea typeface="KaiTi"/>
                <a:cs typeface="+mn-lt"/>
              </a:rPr>
              <a:t>同時代的人：亞達薛西</a:t>
            </a:r>
            <a:r>
              <a:rPr lang="en-US" altLang="en-US" sz="3200">
                <a:latin typeface="KaiTi"/>
                <a:ea typeface="KaiTi"/>
                <a:cs typeface="+mn-lt"/>
              </a:rPr>
              <a:t>,</a:t>
            </a:r>
            <a:r>
              <a:rPr lang="ja-JP" sz="3200">
                <a:latin typeface="KaiTi"/>
                <a:ea typeface="KaiTi"/>
                <a:cs typeface="+mn-lt"/>
              </a:rPr>
              <a:t>以斯拉,</a:t>
            </a:r>
            <a:r>
              <a:rPr lang="ja-JP" altLang="en-US" sz="3200">
                <a:latin typeface="KaiTi"/>
                <a:ea typeface="KaiTi"/>
                <a:cs typeface="+mn-lt"/>
              </a:rPr>
              <a:t>瑪拉基</a:t>
            </a:r>
          </a:p>
        </p:txBody>
      </p:sp>
    </p:spTree>
    <p:extLst>
      <p:ext uri="{BB962C8B-B14F-4D97-AF65-F5344CB8AC3E}">
        <p14:creationId xmlns:p14="http://schemas.microsoft.com/office/powerpoint/2010/main" val="31882007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2E96E58F-7454-47F8-9E93-C59B3B46B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912814"/>
            <a:ext cx="2705100" cy="548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Text Box 3">
            <a:extLst>
              <a:ext uri="{FF2B5EF4-FFF2-40B4-BE49-F238E27FC236}">
                <a16:creationId xmlns:a16="http://schemas.microsoft.com/office/drawing/2014/main" id="{54D7AAE5-7348-4CFB-9011-4AFBE5973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1800" y="552451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羊門</a:t>
            </a:r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A83FF7B1-7A28-436A-9169-78C09B125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75" y="676276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魚門</a:t>
            </a: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B77DB185-DD64-41EC-9FE8-C2B8A29A2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920751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古門</a:t>
            </a:r>
          </a:p>
        </p:txBody>
      </p:sp>
      <p:sp>
        <p:nvSpPr>
          <p:cNvPr id="7174" name="Text Box 6">
            <a:extLst>
              <a:ext uri="{FF2B5EF4-FFF2-40B4-BE49-F238E27FC236}">
                <a16:creationId xmlns:a16="http://schemas.microsoft.com/office/drawing/2014/main" id="{5D460ED7-B4B7-4638-B4A5-8D01C6EE8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400" y="4038601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谷門</a:t>
            </a:r>
          </a:p>
        </p:txBody>
      </p:sp>
      <p:sp>
        <p:nvSpPr>
          <p:cNvPr id="7175" name="Text Box 7">
            <a:extLst>
              <a:ext uri="{FF2B5EF4-FFF2-40B4-BE49-F238E27FC236}">
                <a16:creationId xmlns:a16="http://schemas.microsoft.com/office/drawing/2014/main" id="{BB47B4B9-6005-4086-A858-2648437C7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5338" y="6326188"/>
            <a:ext cx="86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糞廠門</a:t>
            </a:r>
          </a:p>
        </p:txBody>
      </p:sp>
      <p:sp>
        <p:nvSpPr>
          <p:cNvPr id="7176" name="Text Box 8">
            <a:extLst>
              <a:ext uri="{FF2B5EF4-FFF2-40B4-BE49-F238E27FC236}">
                <a16:creationId xmlns:a16="http://schemas.microsoft.com/office/drawing/2014/main" id="{8615B5F9-A87E-4434-BF32-B026C107C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0" y="563721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泉門</a:t>
            </a:r>
          </a:p>
        </p:txBody>
      </p:sp>
      <p:sp>
        <p:nvSpPr>
          <p:cNvPr id="7177" name="Text Box 9">
            <a:extLst>
              <a:ext uri="{FF2B5EF4-FFF2-40B4-BE49-F238E27FC236}">
                <a16:creationId xmlns:a16="http://schemas.microsoft.com/office/drawing/2014/main" id="{ED3FC9A0-0B8D-4BD4-BC76-5F3A4FD0E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8050" y="387191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水門</a:t>
            </a:r>
          </a:p>
        </p:txBody>
      </p:sp>
      <p:sp>
        <p:nvSpPr>
          <p:cNvPr id="7178" name="Text Box 10">
            <a:extLst>
              <a:ext uri="{FF2B5EF4-FFF2-40B4-BE49-F238E27FC236}">
                <a16:creationId xmlns:a16="http://schemas.microsoft.com/office/drawing/2014/main" id="{F2FE838E-F9E2-4E74-B41B-15EA3B868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4650" y="147478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東門</a:t>
            </a:r>
          </a:p>
        </p:txBody>
      </p:sp>
      <p:sp>
        <p:nvSpPr>
          <p:cNvPr id="7180" name="Text Box 12">
            <a:extLst>
              <a:ext uri="{FF2B5EF4-FFF2-40B4-BE49-F238E27FC236}">
                <a16:creationId xmlns:a16="http://schemas.microsoft.com/office/drawing/2014/main" id="{EF880CA3-E9D9-4A52-876D-D0441AF42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2525" y="835026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哈米弗甲門</a:t>
            </a:r>
          </a:p>
        </p:txBody>
      </p:sp>
      <p:sp>
        <p:nvSpPr>
          <p:cNvPr id="7182" name="Text Box 14">
            <a:extLst>
              <a:ext uri="{FF2B5EF4-FFF2-40B4-BE49-F238E27FC236}">
                <a16:creationId xmlns:a16="http://schemas.microsoft.com/office/drawing/2014/main" id="{F54EBABF-F53A-4B9D-8AF3-48C7CE93D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0" y="367188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爐樓</a:t>
            </a:r>
          </a:p>
        </p:txBody>
      </p:sp>
      <p:sp>
        <p:nvSpPr>
          <p:cNvPr id="7183" name="Text Box 15">
            <a:extLst>
              <a:ext uri="{FF2B5EF4-FFF2-40B4-BE49-F238E27FC236}">
                <a16:creationId xmlns:a16="http://schemas.microsoft.com/office/drawing/2014/main" id="{0B1371D3-2998-4DE2-90B9-0E83E9DE1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25" y="1927225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寬</a:t>
            </a:r>
          </a:p>
          <a:p>
            <a:r>
              <a:rPr lang="zh-TW" altLang="en-US">
                <a:ea typeface="SimHei" panose="02010609060101010101" pitchFamily="49" charset="-122"/>
              </a:rPr>
              <a:t>牆</a:t>
            </a:r>
          </a:p>
        </p:txBody>
      </p:sp>
      <p:sp>
        <p:nvSpPr>
          <p:cNvPr id="7184" name="Text Box 16">
            <a:extLst>
              <a:ext uri="{FF2B5EF4-FFF2-40B4-BE49-F238E27FC236}">
                <a16:creationId xmlns:a16="http://schemas.microsoft.com/office/drawing/2014/main" id="{FB412CED-2287-4D32-9E0D-B17E49874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0300" y="152401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哈米亞樓</a:t>
            </a:r>
          </a:p>
        </p:txBody>
      </p:sp>
      <p:sp>
        <p:nvSpPr>
          <p:cNvPr id="7185" name="Text Box 17">
            <a:extLst>
              <a:ext uri="{FF2B5EF4-FFF2-40B4-BE49-F238E27FC236}">
                <a16:creationId xmlns:a16="http://schemas.microsoft.com/office/drawing/2014/main" id="{4D04A287-9A0D-49DE-84C4-8E9B1EF29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0" y="166688"/>
            <a:ext cx="1098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哈楠業樓</a:t>
            </a:r>
          </a:p>
        </p:txBody>
      </p:sp>
      <p:sp>
        <p:nvSpPr>
          <p:cNvPr id="7192" name="Line 24">
            <a:extLst>
              <a:ext uri="{FF2B5EF4-FFF2-40B4-BE49-F238E27FC236}">
                <a16:creationId xmlns:a16="http://schemas.microsoft.com/office/drawing/2014/main" id="{D83E21CC-AEA2-4314-8B65-7324FA757CD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14825" y="4111625"/>
            <a:ext cx="469900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6" name="Line 28">
            <a:extLst>
              <a:ext uri="{FF2B5EF4-FFF2-40B4-BE49-F238E27FC236}">
                <a16:creationId xmlns:a16="http://schemas.microsoft.com/office/drawing/2014/main" id="{7BCAD929-C961-4437-B2B8-F90525ECBE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79825" y="3997325"/>
            <a:ext cx="36195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7" name="Line 29">
            <a:extLst>
              <a:ext uri="{FF2B5EF4-FFF2-40B4-BE49-F238E27FC236}">
                <a16:creationId xmlns:a16="http://schemas.microsoft.com/office/drawing/2014/main" id="{AACA1CB1-1D73-4BEB-975A-3E4E47BD9A5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22763" y="5627689"/>
            <a:ext cx="620712" cy="193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9" name="Line 31">
            <a:extLst>
              <a:ext uri="{FF2B5EF4-FFF2-40B4-BE49-F238E27FC236}">
                <a16:creationId xmlns:a16="http://schemas.microsoft.com/office/drawing/2014/main" id="{50FCA032-E058-45D5-B926-FD0D28A167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14789" y="6153151"/>
            <a:ext cx="90487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0" name="Line 32">
            <a:extLst>
              <a:ext uri="{FF2B5EF4-FFF2-40B4-BE49-F238E27FC236}">
                <a16:creationId xmlns:a16="http://schemas.microsoft.com/office/drawing/2014/main" id="{FF0184FF-E0C3-40B4-B6E5-06363DAE7F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3614" y="3813176"/>
            <a:ext cx="255587" cy="53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1" name="Line 33">
            <a:extLst>
              <a:ext uri="{FF2B5EF4-FFF2-40B4-BE49-F238E27FC236}">
                <a16:creationId xmlns:a16="http://schemas.microsoft.com/office/drawing/2014/main" id="{94712CA4-FA7D-4032-9E67-EBFF72A9F96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6" y="533401"/>
            <a:ext cx="15875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2" name="Line 34">
            <a:extLst>
              <a:ext uri="{FF2B5EF4-FFF2-40B4-BE49-F238E27FC236}">
                <a16:creationId xmlns:a16="http://schemas.microsoft.com/office/drawing/2014/main" id="{8F5BABA8-EC89-4D66-BE4E-8727F81CCD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6575" y="908051"/>
            <a:ext cx="65088" cy="188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3" name="Line 35">
            <a:extLst>
              <a:ext uri="{FF2B5EF4-FFF2-40B4-BE49-F238E27FC236}">
                <a16:creationId xmlns:a16="http://schemas.microsoft.com/office/drawing/2014/main" id="{7FDDE71F-003C-4B6A-A2B8-5BC97502F91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9489" y="533401"/>
            <a:ext cx="136525" cy="582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4" name="Line 36">
            <a:extLst>
              <a:ext uri="{FF2B5EF4-FFF2-40B4-BE49-F238E27FC236}">
                <a16:creationId xmlns:a16="http://schemas.microsoft.com/office/drawing/2014/main" id="{D464A359-E4F7-4DFF-9918-8896815D4CE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9475" y="1039813"/>
            <a:ext cx="71438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5" name="Line 37">
            <a:extLst>
              <a:ext uri="{FF2B5EF4-FFF2-40B4-BE49-F238E27FC236}">
                <a16:creationId xmlns:a16="http://schemas.microsoft.com/office/drawing/2014/main" id="{C5ED1ADA-7541-46F1-9A76-13D1ABEE2C1B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3964" y="1282700"/>
            <a:ext cx="46037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6" name="Line 38">
            <a:extLst>
              <a:ext uri="{FF2B5EF4-FFF2-40B4-BE49-F238E27FC236}">
                <a16:creationId xmlns:a16="http://schemas.microsoft.com/office/drawing/2014/main" id="{1E2FB73D-EC98-443D-A8A0-98C021B566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49800" y="1128713"/>
            <a:ext cx="300038" cy="239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7" name="Line 39">
            <a:extLst>
              <a:ext uri="{FF2B5EF4-FFF2-40B4-BE49-F238E27FC236}">
                <a16:creationId xmlns:a16="http://schemas.microsoft.com/office/drawing/2014/main" id="{8E685B28-2EDD-4F99-B597-716FA92EE7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11714" y="1701800"/>
            <a:ext cx="706437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8" name="Line 40">
            <a:extLst>
              <a:ext uri="{FF2B5EF4-FFF2-40B4-BE49-F238E27FC236}">
                <a16:creationId xmlns:a16="http://schemas.microsoft.com/office/drawing/2014/main" id="{229A63CF-E0D8-4F6B-9918-95DB536B4BD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7114" y="2359025"/>
            <a:ext cx="293687" cy="450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33" name="Text Box 65">
            <a:extLst>
              <a:ext uri="{FF2B5EF4-FFF2-40B4-BE49-F238E27FC236}">
                <a16:creationId xmlns:a16="http://schemas.microsoft.com/office/drawing/2014/main" id="{826095AC-9B8C-4283-AECF-1C19C7D06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4226" y="315914"/>
            <a:ext cx="2632075" cy="46672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chemeClr val="tx2"/>
                </a:solidFill>
                <a:ea typeface="SimHei" panose="02010609060101010101" pitchFamily="49" charset="-122"/>
              </a:rPr>
              <a:t>各行各業投入建城</a:t>
            </a:r>
          </a:p>
        </p:txBody>
      </p:sp>
      <p:sp>
        <p:nvSpPr>
          <p:cNvPr id="7236" name="Text Box 68">
            <a:extLst>
              <a:ext uri="{FF2B5EF4-FFF2-40B4-BE49-F238E27FC236}">
                <a16:creationId xmlns:a16="http://schemas.microsoft.com/office/drawing/2014/main" id="{DBF65B71-D1E9-4E92-90A9-29C584E01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0363" y="1127125"/>
            <a:ext cx="3570208" cy="478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Aft>
                <a:spcPct val="30000"/>
              </a:spcAft>
            </a:pPr>
            <a:r>
              <a:rPr lang="zh-TW" altLang="en-US" sz="2400">
                <a:latin typeface="SimHei" panose="02010609060101010101" pitchFamily="49" charset="-122"/>
                <a:ea typeface="SimHei" panose="02010609060101010101" pitchFamily="49" charset="-122"/>
              </a:rPr>
              <a:t>大祭司以利亞實和眾祭司</a:t>
            </a:r>
          </a:p>
          <a:p>
            <a:pPr>
              <a:spcAft>
                <a:spcPct val="30000"/>
              </a:spcAft>
            </a:pPr>
            <a:r>
              <a:rPr lang="zh-TW" altLang="en-US" sz="2400">
                <a:latin typeface="SimHei" panose="02010609060101010101" pitchFamily="49" charset="-122"/>
                <a:ea typeface="SimHei" panose="02010609060101010101" pitchFamily="49" charset="-122"/>
              </a:rPr>
              <a:t>銀匠烏薛</a:t>
            </a:r>
          </a:p>
          <a:p>
            <a:pPr>
              <a:spcAft>
                <a:spcPct val="30000"/>
              </a:spcAft>
            </a:pPr>
            <a:r>
              <a:rPr lang="zh-TW" altLang="en-US" sz="2400">
                <a:latin typeface="SimHei" panose="02010609060101010101" pitchFamily="49" charset="-122"/>
                <a:ea typeface="SimHei" panose="02010609060101010101" pitchFamily="49" charset="-122"/>
              </a:rPr>
              <a:t>做香的哈拿尼雅 </a:t>
            </a:r>
          </a:p>
          <a:p>
            <a:pPr>
              <a:spcAft>
                <a:spcPct val="30000"/>
              </a:spcAft>
            </a:pPr>
            <a:r>
              <a:rPr lang="zh-TW" altLang="en-US" sz="2400">
                <a:latin typeface="SimHei" panose="02010609060101010101" pitchFamily="49" charset="-122"/>
                <a:ea typeface="SimHei" panose="02010609060101010101" pitchFamily="49" charset="-122"/>
              </a:rPr>
              <a:t>銀匠與商人</a:t>
            </a:r>
          </a:p>
          <a:p>
            <a:pPr>
              <a:spcAft>
                <a:spcPct val="30000"/>
              </a:spcAft>
            </a:pPr>
            <a:r>
              <a:rPr lang="zh-TW" altLang="en-US" sz="2400">
                <a:latin typeface="SimHei" panose="02010609060101010101" pitchFamily="49" charset="-122"/>
                <a:ea typeface="SimHei" panose="02010609060101010101" pitchFamily="49" charset="-122"/>
              </a:rPr>
              <a:t>銀匠瑪基雅</a:t>
            </a:r>
          </a:p>
          <a:p>
            <a:pPr>
              <a:spcAft>
                <a:spcPct val="30000"/>
              </a:spcAft>
            </a:pPr>
            <a:r>
              <a:rPr lang="zh-TW" altLang="en-US" sz="2400">
                <a:latin typeface="SimHei" panose="02010609060101010101" pitchFamily="49" charset="-122"/>
                <a:ea typeface="SimHei" panose="02010609060101010101" pitchFamily="49" charset="-122"/>
              </a:rPr>
              <a:t>守東門的示瑪雅</a:t>
            </a:r>
          </a:p>
          <a:p>
            <a:pPr>
              <a:spcAft>
                <a:spcPct val="30000"/>
              </a:spcAft>
            </a:pPr>
            <a:r>
              <a:rPr lang="zh-TW" altLang="en-US" sz="2400">
                <a:latin typeface="SimHei" panose="02010609060101010101" pitchFamily="49" charset="-122"/>
                <a:ea typeface="SimHei" panose="02010609060101010101" pitchFamily="49" charset="-122"/>
              </a:rPr>
              <a:t>眾祭司</a:t>
            </a:r>
          </a:p>
          <a:p>
            <a:pPr>
              <a:spcAft>
                <a:spcPct val="30000"/>
              </a:spcAft>
            </a:pPr>
            <a:r>
              <a:rPr lang="zh-TW" altLang="en-US" sz="2400">
                <a:latin typeface="SimHei" panose="02010609060101010101" pitchFamily="49" charset="-122"/>
                <a:ea typeface="SimHei" panose="02010609060101010101" pitchFamily="49" charset="-122"/>
              </a:rPr>
              <a:t>尼提寧人</a:t>
            </a:r>
          </a:p>
          <a:p>
            <a:pPr>
              <a:spcAft>
                <a:spcPct val="30000"/>
              </a:spcAft>
            </a:pPr>
            <a:r>
              <a:rPr lang="zh-TW" altLang="en-US" sz="2400">
                <a:latin typeface="SimHei" panose="02010609060101010101" pitchFamily="49" charset="-122"/>
                <a:ea typeface="SimHei" panose="02010609060101010101" pitchFamily="49" charset="-122"/>
              </a:rPr>
              <a:t>住平原的祭司</a:t>
            </a:r>
          </a:p>
          <a:p>
            <a:pPr>
              <a:spcAft>
                <a:spcPct val="30000"/>
              </a:spcAft>
            </a:pPr>
            <a:r>
              <a:rPr lang="zh-TW" altLang="en-US" sz="2400">
                <a:latin typeface="SimHei" panose="02010609060101010101" pitchFamily="49" charset="-122"/>
                <a:ea typeface="SimHei" panose="02010609060101010101" pitchFamily="49" charset="-122"/>
              </a:rPr>
              <a:t>利未人利宏</a:t>
            </a:r>
          </a:p>
        </p:txBody>
      </p:sp>
      <p:sp>
        <p:nvSpPr>
          <p:cNvPr id="7237" name="Line 69">
            <a:extLst>
              <a:ext uri="{FF2B5EF4-FFF2-40B4-BE49-F238E27FC236}">
                <a16:creationId xmlns:a16="http://schemas.microsoft.com/office/drawing/2014/main" id="{9708E876-0FAA-4E01-B5E9-12C11EF14456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9589" y="4427539"/>
            <a:ext cx="2351087" cy="75882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38" name="Line 70">
            <a:extLst>
              <a:ext uri="{FF2B5EF4-FFF2-40B4-BE49-F238E27FC236}">
                <a16:creationId xmlns:a16="http://schemas.microsoft.com/office/drawing/2014/main" id="{AB1E9FDB-0219-4B01-B734-1F5153EDE3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9413" y="1201738"/>
            <a:ext cx="2546350" cy="169862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39" name="Line 71">
            <a:extLst>
              <a:ext uri="{FF2B5EF4-FFF2-40B4-BE49-F238E27FC236}">
                <a16:creationId xmlns:a16="http://schemas.microsoft.com/office/drawing/2014/main" id="{C816E193-18B0-4E43-8D71-95AD35683D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43175" y="1854201"/>
            <a:ext cx="4205288" cy="392113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40" name="Line 72">
            <a:extLst>
              <a:ext uri="{FF2B5EF4-FFF2-40B4-BE49-F238E27FC236}">
                <a16:creationId xmlns:a16="http://schemas.microsoft.com/office/drawing/2014/main" id="{2FABB2D8-2028-4E1A-A819-4FA3E0EF35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82863" y="2351088"/>
            <a:ext cx="4165600" cy="157162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41" name="Line 73">
            <a:extLst>
              <a:ext uri="{FF2B5EF4-FFF2-40B4-BE49-F238E27FC236}">
                <a16:creationId xmlns:a16="http://schemas.microsoft.com/office/drawing/2014/main" id="{0A204778-7CC6-43C9-8147-997826893DEF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7375" y="5264151"/>
            <a:ext cx="2260600" cy="35242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42" name="Line 74">
            <a:extLst>
              <a:ext uri="{FF2B5EF4-FFF2-40B4-BE49-F238E27FC236}">
                <a16:creationId xmlns:a16="http://schemas.microsoft.com/office/drawing/2014/main" id="{1B8D4880-9DEC-443C-B46B-7AE20C80EAA2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1975" y="4089401"/>
            <a:ext cx="2273300" cy="61277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43" name="Line 75">
            <a:extLst>
              <a:ext uri="{FF2B5EF4-FFF2-40B4-BE49-F238E27FC236}">
                <a16:creationId xmlns:a16="http://schemas.microsoft.com/office/drawing/2014/main" id="{DF0F6820-6886-49BC-A74D-E17A1247A18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6475" y="2208214"/>
            <a:ext cx="1855788" cy="1919287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44" name="Line 76">
            <a:extLst>
              <a:ext uri="{FF2B5EF4-FFF2-40B4-BE49-F238E27FC236}">
                <a16:creationId xmlns:a16="http://schemas.microsoft.com/office/drawing/2014/main" id="{9B63BF4F-29E5-436B-B305-3C9398A68DEA}"/>
              </a:ext>
            </a:extLst>
          </p:cNvPr>
          <p:cNvSpPr>
            <a:spLocks noChangeShapeType="1"/>
          </p:cNvSpPr>
          <p:nvPr/>
        </p:nvSpPr>
        <p:spPr bwMode="auto">
          <a:xfrm>
            <a:off x="4764088" y="1881189"/>
            <a:ext cx="1917700" cy="1792287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45" name="Line 77">
            <a:extLst>
              <a:ext uri="{FF2B5EF4-FFF2-40B4-BE49-F238E27FC236}">
                <a16:creationId xmlns:a16="http://schemas.microsoft.com/office/drawing/2014/main" id="{1AA318FA-0CE1-485E-9135-879FAB69FC64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1701" y="1254126"/>
            <a:ext cx="1958975" cy="194627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20" name="Oval 52">
            <a:extLst>
              <a:ext uri="{FF2B5EF4-FFF2-40B4-BE49-F238E27FC236}">
                <a16:creationId xmlns:a16="http://schemas.microsoft.com/office/drawing/2014/main" id="{B71E958D-D9FD-496F-B550-FE067BC70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1363" y="1123950"/>
            <a:ext cx="228600" cy="228600"/>
          </a:xfrm>
          <a:prstGeom prst="ellipse">
            <a:avLst/>
          </a:prstGeom>
          <a:solidFill>
            <a:srgbClr val="333399">
              <a:alpha val="8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7229" name="Oval 61">
            <a:extLst>
              <a:ext uri="{FF2B5EF4-FFF2-40B4-BE49-F238E27FC236}">
                <a16:creationId xmlns:a16="http://schemas.microsoft.com/office/drawing/2014/main" id="{639A1182-B816-449E-8ED3-A20EEEB08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7088" y="1760538"/>
            <a:ext cx="228600" cy="228600"/>
          </a:xfrm>
          <a:prstGeom prst="ellipse">
            <a:avLst/>
          </a:prstGeom>
          <a:solidFill>
            <a:srgbClr val="333399">
              <a:alpha val="8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7218" name="Oval 50">
            <a:extLst>
              <a:ext uri="{FF2B5EF4-FFF2-40B4-BE49-F238E27FC236}">
                <a16:creationId xmlns:a16="http://schemas.microsoft.com/office/drawing/2014/main" id="{B0F83B53-1F97-4ADF-BAE0-F027538DD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9950" y="2084388"/>
            <a:ext cx="228600" cy="228600"/>
          </a:xfrm>
          <a:prstGeom prst="ellipse">
            <a:avLst/>
          </a:prstGeom>
          <a:solidFill>
            <a:srgbClr val="333399">
              <a:alpha val="8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7217" name="Oval 49">
            <a:extLst>
              <a:ext uri="{FF2B5EF4-FFF2-40B4-BE49-F238E27FC236}">
                <a16:creationId xmlns:a16="http://schemas.microsoft.com/office/drawing/2014/main" id="{377D6717-A9BD-4639-8FEF-DD5A4F149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38" y="3968750"/>
            <a:ext cx="228600" cy="228600"/>
          </a:xfrm>
          <a:prstGeom prst="ellipse">
            <a:avLst/>
          </a:prstGeom>
          <a:solidFill>
            <a:srgbClr val="333399">
              <a:alpha val="8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7231" name="Oval 63">
            <a:extLst>
              <a:ext uri="{FF2B5EF4-FFF2-40B4-BE49-F238E27FC236}">
                <a16:creationId xmlns:a16="http://schemas.microsoft.com/office/drawing/2014/main" id="{ABB87C9E-D4D8-4BC8-AC6A-08A574522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7825" y="4310063"/>
            <a:ext cx="228600" cy="228600"/>
          </a:xfrm>
          <a:prstGeom prst="ellipse">
            <a:avLst/>
          </a:prstGeom>
          <a:solidFill>
            <a:srgbClr val="333399">
              <a:alpha val="8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7219" name="Oval 51">
            <a:extLst>
              <a:ext uri="{FF2B5EF4-FFF2-40B4-BE49-F238E27FC236}">
                <a16:creationId xmlns:a16="http://schemas.microsoft.com/office/drawing/2014/main" id="{9EBBC2A6-C9D4-4689-A289-48D980493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38" y="5151438"/>
            <a:ext cx="228600" cy="228600"/>
          </a:xfrm>
          <a:prstGeom prst="ellipse">
            <a:avLst/>
          </a:prstGeom>
          <a:solidFill>
            <a:srgbClr val="333399">
              <a:alpha val="8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7225" name="Oval 57">
            <a:extLst>
              <a:ext uri="{FF2B5EF4-FFF2-40B4-BE49-F238E27FC236}">
                <a16:creationId xmlns:a16="http://schemas.microsoft.com/office/drawing/2014/main" id="{A5147628-3620-4866-89F5-CB43AC133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925" y="2390775"/>
            <a:ext cx="228600" cy="228600"/>
          </a:xfrm>
          <a:prstGeom prst="ellipse">
            <a:avLst/>
          </a:prstGeom>
          <a:solidFill>
            <a:srgbClr val="333399">
              <a:alpha val="8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7226" name="Oval 58">
            <a:extLst>
              <a:ext uri="{FF2B5EF4-FFF2-40B4-BE49-F238E27FC236}">
                <a16:creationId xmlns:a16="http://schemas.microsoft.com/office/drawing/2014/main" id="{54BAC92F-BA1D-4499-A81C-8F03A80E8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0775" y="2125663"/>
            <a:ext cx="228600" cy="228600"/>
          </a:xfrm>
          <a:prstGeom prst="ellipse">
            <a:avLst/>
          </a:prstGeom>
          <a:solidFill>
            <a:srgbClr val="333399">
              <a:alpha val="8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7235" name="Rectangle 67">
            <a:extLst>
              <a:ext uri="{FF2B5EF4-FFF2-40B4-BE49-F238E27FC236}">
                <a16:creationId xmlns:a16="http://schemas.microsoft.com/office/drawing/2014/main" id="{EA24FA59-A586-4E58-A56D-AD7EF5915B7C}"/>
              </a:ext>
            </a:extLst>
          </p:cNvPr>
          <p:cNvSpPr>
            <a:spLocks noChangeArrowheads="1"/>
          </p:cNvSpPr>
          <p:nvPr/>
        </p:nvSpPr>
        <p:spPr bwMode="auto">
          <a:xfrm rot="21287871">
            <a:off x="3595689" y="1131888"/>
            <a:ext cx="809625" cy="169862"/>
          </a:xfrm>
          <a:prstGeom prst="rect">
            <a:avLst/>
          </a:prstGeom>
          <a:solidFill>
            <a:srgbClr val="333399">
              <a:alpha val="8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46" name="Oval 78">
            <a:extLst>
              <a:ext uri="{FF2B5EF4-FFF2-40B4-BE49-F238E27FC236}">
                <a16:creationId xmlns:a16="http://schemas.microsoft.com/office/drawing/2014/main" id="{11197152-45CC-46C4-96F3-D555FDEB7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1055688"/>
            <a:ext cx="228600" cy="228600"/>
          </a:xfrm>
          <a:prstGeom prst="ellipse">
            <a:avLst/>
          </a:prstGeom>
          <a:solidFill>
            <a:srgbClr val="333399">
              <a:alpha val="8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7247" name="Line 79">
            <a:extLst>
              <a:ext uri="{FF2B5EF4-FFF2-40B4-BE49-F238E27FC236}">
                <a16:creationId xmlns:a16="http://schemas.microsoft.com/office/drawing/2014/main" id="{42B49FE0-0624-4726-834F-96E0B52A4B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6913" y="1173163"/>
            <a:ext cx="2201862" cy="158115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48" name="Text Box 80">
            <a:extLst>
              <a:ext uri="{FF2B5EF4-FFF2-40B4-BE49-F238E27FC236}">
                <a16:creationId xmlns:a16="http://schemas.microsoft.com/office/drawing/2014/main" id="{C395B57A-BD3A-47EA-8E24-CC355939B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0" y="148431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聖殿</a:t>
            </a:r>
          </a:p>
        </p:txBody>
      </p:sp>
      <p:sp>
        <p:nvSpPr>
          <p:cNvPr id="7249" name="Line 81">
            <a:extLst>
              <a:ext uri="{FF2B5EF4-FFF2-40B4-BE49-F238E27FC236}">
                <a16:creationId xmlns:a16="http://schemas.microsoft.com/office/drawing/2014/main" id="{20233259-0C27-4EF6-A0FF-F3F70FF5BA0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7000" y="1825625"/>
            <a:ext cx="95250" cy="9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50" name="Text Box 82">
            <a:extLst>
              <a:ext uri="{FF2B5EF4-FFF2-40B4-BE49-F238E27FC236}">
                <a16:creationId xmlns:a16="http://schemas.microsoft.com/office/drawing/2014/main" id="{CDFBC702-B4C2-43F5-97F2-210D0A74B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9975" y="275113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馬門</a:t>
            </a:r>
          </a:p>
        </p:txBody>
      </p:sp>
    </p:spTree>
    <p:extLst>
      <p:ext uri="{BB962C8B-B14F-4D97-AF65-F5344CB8AC3E}">
        <p14:creationId xmlns:p14="http://schemas.microsoft.com/office/powerpoint/2010/main" val="54526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0" grpId="0" animBg="1"/>
      <p:bldP spid="7229" grpId="0" animBg="1"/>
      <p:bldP spid="7218" grpId="0" animBg="1"/>
      <p:bldP spid="7217" grpId="0" animBg="1"/>
      <p:bldP spid="7231" grpId="0" animBg="1"/>
      <p:bldP spid="7219" grpId="0" animBg="1"/>
      <p:bldP spid="7225" grpId="0" animBg="1"/>
      <p:bldP spid="7226" grpId="0" animBg="1"/>
      <p:bldP spid="724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66CDB-2367-8CD5-6ADF-F70877AD43F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pPr algn="ctr"/>
            <a:r>
              <a:rPr lang="ja-JP" altLang="en-US">
                <a:solidFill>
                  <a:schemeClr val="bg1"/>
                </a:solidFill>
                <a:latin typeface="KaiTi"/>
                <a:ea typeface="KaiTi"/>
                <a:cs typeface="+mj-lt"/>
              </a:rPr>
              <a:t>尼希米記 </a:t>
            </a:r>
            <a:r>
              <a:rPr lang="en-US">
                <a:solidFill>
                  <a:schemeClr val="bg1"/>
                </a:solidFill>
                <a:latin typeface="KaiTi"/>
                <a:ea typeface="+mj-lt"/>
                <a:cs typeface="+mj-lt"/>
              </a:rPr>
              <a:t>2:19-20</a:t>
            </a:r>
            <a:endParaRPr lang="en-US">
              <a:solidFill>
                <a:schemeClr val="bg1"/>
              </a:solidFill>
              <a:latin typeface="KaiT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7A62B-FF2E-6036-63EF-E1CFF0CF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ja-JP" sz="3200">
                <a:latin typeface="KaiTi"/>
                <a:ea typeface="KaiTi"/>
                <a:cs typeface="+mn-lt"/>
              </a:rPr>
              <a:t>但和倫人參巴拉、並為奴的亞捫人多比雅、和亞拉伯人基善、聽見就嗤笑我們、藐視我們、說、你們作甚麼呢．要背叛王麼。</a:t>
            </a:r>
            <a:endParaRPr lang="en-US" altLang="ja-JP" sz="3200">
              <a:latin typeface="KaiTi"/>
              <a:ea typeface="KaiTi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ja-JP" altLang="en-US" sz="3200">
                <a:latin typeface="KaiTi"/>
                <a:ea typeface="KaiTi"/>
                <a:cs typeface="+mn-lt"/>
              </a:rPr>
              <a:t>我回答他們說、天上的神必使我們亨通．</a:t>
            </a:r>
            <a:endParaRPr lang="en-US" altLang="ja-JP" sz="3200">
              <a:latin typeface="KaiTi"/>
              <a:ea typeface="KaiTi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ja-JP" altLang="en-US" sz="3200">
                <a:latin typeface="KaiTi"/>
                <a:ea typeface="KaiTi"/>
                <a:cs typeface="+mn-lt"/>
              </a:rPr>
              <a:t>我們作他僕人的、要起來建造．</a:t>
            </a:r>
            <a:endParaRPr lang="en-US" altLang="ja-JP" sz="3200">
              <a:latin typeface="KaiTi"/>
              <a:ea typeface="KaiTi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ja-JP" altLang="en-US" sz="3200">
                <a:latin typeface="KaiTi"/>
                <a:ea typeface="KaiTi"/>
                <a:cs typeface="+mn-lt"/>
              </a:rPr>
              <a:t>你們卻在耶路撒冷無分、無權、無紀念</a:t>
            </a:r>
            <a:r>
              <a:rPr lang="en-US" sz="3200">
                <a:latin typeface="KaiTi"/>
                <a:ea typeface="+mn-lt"/>
                <a:cs typeface="+mn-lt"/>
              </a:rPr>
              <a:t>。</a:t>
            </a:r>
            <a:endParaRPr lang="en-US" sz="3200">
              <a:latin typeface="KaiTi"/>
              <a:ea typeface="KaiTi"/>
            </a:endParaRPr>
          </a:p>
        </p:txBody>
      </p:sp>
    </p:spTree>
    <p:extLst>
      <p:ext uri="{BB962C8B-B14F-4D97-AF65-F5344CB8AC3E}">
        <p14:creationId xmlns:p14="http://schemas.microsoft.com/office/powerpoint/2010/main" val="11452310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C97E4FF3-2BA4-40EB-B4DE-20C123436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72" y="409431"/>
            <a:ext cx="5829300" cy="60391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AutoShape 5">
            <a:extLst>
              <a:ext uri="{FF2B5EF4-FFF2-40B4-BE49-F238E27FC236}">
                <a16:creationId xmlns:a16="http://schemas.microsoft.com/office/drawing/2014/main" id="{D040D308-67C4-4CA5-A273-CA38F4F58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388" y="2076450"/>
            <a:ext cx="1716300" cy="1189038"/>
          </a:xfrm>
          <a:prstGeom prst="wedgeRectCallout">
            <a:avLst>
              <a:gd name="adj1" fmla="val 55366"/>
              <a:gd name="adj2" fmla="val 8938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 anchor="ctr"/>
          <a:lstStyle/>
          <a:p>
            <a:pPr algn="ctr">
              <a:spcAft>
                <a:spcPct val="20000"/>
              </a:spcAft>
            </a:pPr>
            <a:r>
              <a:rPr lang="zh-TW" altLang="en-US">
                <a:ea typeface="SimHei"/>
              </a:rPr>
              <a:t>扛抬材料者</a:t>
            </a:r>
            <a:endParaRPr lang="en-US" altLang="zh-TW">
              <a:ea typeface="SimHei"/>
            </a:endParaRPr>
          </a:p>
          <a:p>
            <a:pPr algn="ctr">
              <a:spcAft>
                <a:spcPct val="20000"/>
              </a:spcAft>
            </a:pPr>
            <a:r>
              <a:rPr lang="zh-TW" altLang="en-US">
                <a:ea typeface="SimHei"/>
              </a:rPr>
              <a:t>一手作工</a:t>
            </a:r>
            <a:endParaRPr lang="en-US" altLang="zh-TW">
              <a:ea typeface="SimHei"/>
            </a:endParaRPr>
          </a:p>
          <a:p>
            <a:pPr algn="ctr">
              <a:spcAft>
                <a:spcPct val="20000"/>
              </a:spcAft>
            </a:pPr>
            <a:r>
              <a:rPr lang="zh-TW" altLang="en-US">
                <a:ea typeface="SimHei" panose="02010609060101010101" pitchFamily="49" charset="-122"/>
              </a:rPr>
              <a:t>一手拿兵器</a:t>
            </a:r>
          </a:p>
        </p:txBody>
      </p:sp>
      <p:sp>
        <p:nvSpPr>
          <p:cNvPr id="2054" name="AutoShape 6">
            <a:extLst>
              <a:ext uri="{FF2B5EF4-FFF2-40B4-BE49-F238E27FC236}">
                <a16:creationId xmlns:a16="http://schemas.microsoft.com/office/drawing/2014/main" id="{0F3C7ADC-DC6B-45CF-9AD7-C73B77AC1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3026" y="5467351"/>
            <a:ext cx="1450975" cy="836613"/>
          </a:xfrm>
          <a:prstGeom prst="wedgeRectCallout">
            <a:avLst>
              <a:gd name="adj1" fmla="val 9630"/>
              <a:gd name="adj2" fmla="val -10009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lang="zh-TW" altLang="en-US">
                <a:ea typeface="SimHei" panose="02010609060101010101" pitchFamily="49" charset="-122"/>
              </a:rPr>
              <a:t>修造城牆者</a:t>
            </a:r>
          </a:p>
          <a:p>
            <a:pPr algn="ctr">
              <a:spcAft>
                <a:spcPct val="20000"/>
              </a:spcAft>
            </a:pPr>
            <a:r>
              <a:rPr lang="zh-TW" altLang="en-US">
                <a:ea typeface="SimHei" panose="02010609060101010101" pitchFamily="49" charset="-122"/>
              </a:rPr>
              <a:t>腰間配刀</a:t>
            </a:r>
          </a:p>
        </p:txBody>
      </p:sp>
      <p:sp>
        <p:nvSpPr>
          <p:cNvPr id="2055" name="AutoShape 7">
            <a:extLst>
              <a:ext uri="{FF2B5EF4-FFF2-40B4-BE49-F238E27FC236}">
                <a16:creationId xmlns:a16="http://schemas.microsoft.com/office/drawing/2014/main" id="{E01B59F9-86E3-4C25-ABAF-8897EE388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8538" y="760413"/>
            <a:ext cx="1058862" cy="679450"/>
          </a:xfrm>
          <a:prstGeom prst="wedgeRectCallout">
            <a:avLst>
              <a:gd name="adj1" fmla="val 63792"/>
              <a:gd name="adj2" fmla="val 10747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lang="zh-TW" altLang="en-US">
                <a:ea typeface="SimHei" panose="02010609060101010101" pitchFamily="49" charset="-122"/>
              </a:rPr>
              <a:t>吹角者</a:t>
            </a:r>
          </a:p>
        </p:txBody>
      </p:sp>
      <p:sp>
        <p:nvSpPr>
          <p:cNvPr id="2056" name="AutoShape 8">
            <a:extLst>
              <a:ext uri="{FF2B5EF4-FFF2-40B4-BE49-F238E27FC236}">
                <a16:creationId xmlns:a16="http://schemas.microsoft.com/office/drawing/2014/main" id="{3C63AA6D-21FB-4E68-89BD-90B078D3D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596" y="3790951"/>
            <a:ext cx="2154379" cy="1254125"/>
          </a:xfrm>
          <a:prstGeom prst="wedgeRectCallout">
            <a:avLst>
              <a:gd name="adj1" fmla="val 68944"/>
              <a:gd name="adj2" fmla="val 1898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 anchor="ctr"/>
          <a:lstStyle/>
          <a:p>
            <a:pPr algn="ctr">
              <a:lnSpc>
                <a:spcPct val="120000"/>
              </a:lnSpc>
            </a:pPr>
            <a:r>
              <a:rPr lang="zh-TW" altLang="en-US">
                <a:ea typeface="SimHei"/>
              </a:rPr>
              <a:t>尼希米的僕人</a:t>
            </a:r>
            <a:endParaRPr lang="en-US" altLang="zh-TW">
              <a:ea typeface="SimHei"/>
            </a:endParaRPr>
          </a:p>
          <a:p>
            <a:pPr algn="ctr">
              <a:lnSpc>
                <a:spcPct val="120000"/>
              </a:lnSpc>
            </a:pPr>
            <a:r>
              <a:rPr lang="zh-TW" altLang="en-US">
                <a:ea typeface="SimHei"/>
              </a:rPr>
              <a:t>一半拿槍 盾牌 弓 穿鎧甲</a:t>
            </a:r>
            <a:endParaRPr lang="en-US" altLang="zh-TW">
              <a:ea typeface="SimHei"/>
            </a:endParaRPr>
          </a:p>
        </p:txBody>
      </p:sp>
    </p:spTree>
    <p:extLst>
      <p:ext uri="{BB962C8B-B14F-4D97-AF65-F5344CB8AC3E}">
        <p14:creationId xmlns:p14="http://schemas.microsoft.com/office/powerpoint/2010/main" val="86247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  <p:bldP spid="2054" grpId="0" animBg="1"/>
      <p:bldP spid="2055" grpId="0" animBg="1"/>
      <p:bldP spid="205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>
            <a:extLst>
              <a:ext uri="{FF2B5EF4-FFF2-40B4-BE49-F238E27FC236}">
                <a16:creationId xmlns:a16="http://schemas.microsoft.com/office/drawing/2014/main" id="{46766EEC-BD5F-46B4-BCAF-F3650EA52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26" y="457201"/>
            <a:ext cx="6507163" cy="5389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 Box 5">
            <a:extLst>
              <a:ext uri="{FF2B5EF4-FFF2-40B4-BE49-F238E27FC236}">
                <a16:creationId xmlns:a16="http://schemas.microsoft.com/office/drawing/2014/main" id="{200E46EC-379E-40BF-99A6-CFF814582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4416" y="5847616"/>
            <a:ext cx="40831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zh-TW" altLang="en-US" sz="2800">
                <a:latin typeface="KaiTi"/>
                <a:ea typeface="KaiTi"/>
              </a:rPr>
              <a:t>共花了</a:t>
            </a:r>
            <a:r>
              <a:rPr lang="en-US" altLang="zh-TW" sz="2800">
                <a:latin typeface="KaiTi"/>
                <a:ea typeface="SimHei"/>
              </a:rPr>
              <a:t>52</a:t>
            </a:r>
            <a:r>
              <a:rPr lang="zh-TW" altLang="en-US" sz="2800">
                <a:latin typeface="KaiTi"/>
                <a:ea typeface="KaiTi"/>
              </a:rPr>
              <a:t>天，城牆建成</a:t>
            </a:r>
            <a:r>
              <a:rPr lang="zh-TW" altLang="en-US" sz="2400">
                <a:latin typeface="KaiTi"/>
                <a:ea typeface="KaiTi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5573785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59929E2-FA27-4E48-B0B6-D699FD674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4351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1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9657815E-ACA2-4A65-85B8-AA7FD5EDF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4351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2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D14C61AB-6376-4E2E-8193-6C25AACE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4351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3</a:t>
            </a:r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C5B87EAB-5A9F-464D-9535-414169A87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14351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4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8C9B90CA-1577-44CD-9F59-C91A64F83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14351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5</a:t>
            </a:r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8B47C880-B6F1-4129-8041-EE9427A2E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14351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6</a:t>
            </a:r>
          </a:p>
        </p:txBody>
      </p:sp>
      <p:sp>
        <p:nvSpPr>
          <p:cNvPr id="5128" name="Rectangle 8">
            <a:extLst>
              <a:ext uri="{FF2B5EF4-FFF2-40B4-BE49-F238E27FC236}">
                <a16:creationId xmlns:a16="http://schemas.microsoft.com/office/drawing/2014/main" id="{D4BB1AC4-102B-4161-9439-B5C0147A3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4351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7</a:t>
            </a:r>
          </a:p>
        </p:txBody>
      </p:sp>
      <p:sp>
        <p:nvSpPr>
          <p:cNvPr id="5129" name="Rectangle 9">
            <a:extLst>
              <a:ext uri="{FF2B5EF4-FFF2-40B4-BE49-F238E27FC236}">
                <a16:creationId xmlns:a16="http://schemas.microsoft.com/office/drawing/2014/main" id="{03018F02-5AC0-4D8D-84F0-12659BEB9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14351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8</a:t>
            </a:r>
          </a:p>
        </p:txBody>
      </p:sp>
      <p:sp>
        <p:nvSpPr>
          <p:cNvPr id="5130" name="Rectangle 10">
            <a:extLst>
              <a:ext uri="{FF2B5EF4-FFF2-40B4-BE49-F238E27FC236}">
                <a16:creationId xmlns:a16="http://schemas.microsoft.com/office/drawing/2014/main" id="{CBB92E51-AE5D-43F4-A6B9-8840543CD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14351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9</a:t>
            </a:r>
          </a:p>
        </p:txBody>
      </p:sp>
      <p:sp>
        <p:nvSpPr>
          <p:cNvPr id="5131" name="Rectangle 11">
            <a:extLst>
              <a:ext uri="{FF2B5EF4-FFF2-40B4-BE49-F238E27FC236}">
                <a16:creationId xmlns:a16="http://schemas.microsoft.com/office/drawing/2014/main" id="{5966C5FC-E8AA-4BD7-B981-99ADCF7B6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14351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10</a:t>
            </a:r>
          </a:p>
        </p:txBody>
      </p:sp>
      <p:sp>
        <p:nvSpPr>
          <p:cNvPr id="5132" name="Rectangle 12">
            <a:extLst>
              <a:ext uri="{FF2B5EF4-FFF2-40B4-BE49-F238E27FC236}">
                <a16:creationId xmlns:a16="http://schemas.microsoft.com/office/drawing/2014/main" id="{D2BBBDD2-F3DE-40A6-BBAD-D926FC159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4351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11</a:t>
            </a:r>
          </a:p>
        </p:txBody>
      </p:sp>
      <p:sp>
        <p:nvSpPr>
          <p:cNvPr id="5133" name="Rectangle 13">
            <a:extLst>
              <a:ext uri="{FF2B5EF4-FFF2-40B4-BE49-F238E27FC236}">
                <a16:creationId xmlns:a16="http://schemas.microsoft.com/office/drawing/2014/main" id="{B3FFC0D0-7EAE-4790-9A15-312BAA40A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14351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12</a:t>
            </a:r>
          </a:p>
        </p:txBody>
      </p:sp>
      <p:sp>
        <p:nvSpPr>
          <p:cNvPr id="5134" name="Rectangle 14">
            <a:extLst>
              <a:ext uri="{FF2B5EF4-FFF2-40B4-BE49-F238E27FC236}">
                <a16:creationId xmlns:a16="http://schemas.microsoft.com/office/drawing/2014/main" id="{438C2E88-38C7-494B-9DCE-D54B6F799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1971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尼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散</a:t>
            </a:r>
          </a:p>
        </p:txBody>
      </p:sp>
      <p:sp>
        <p:nvSpPr>
          <p:cNvPr id="5135" name="Rectangle 15">
            <a:extLst>
              <a:ext uri="{FF2B5EF4-FFF2-40B4-BE49-F238E27FC236}">
                <a16:creationId xmlns:a16="http://schemas.microsoft.com/office/drawing/2014/main" id="{F80B8F4A-BDA0-4CA0-896F-626DC39E1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1971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以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珥</a:t>
            </a:r>
          </a:p>
        </p:txBody>
      </p:sp>
      <p:sp>
        <p:nvSpPr>
          <p:cNvPr id="5136" name="Rectangle 16">
            <a:extLst>
              <a:ext uri="{FF2B5EF4-FFF2-40B4-BE49-F238E27FC236}">
                <a16:creationId xmlns:a16="http://schemas.microsoft.com/office/drawing/2014/main" id="{934E6718-E90A-4DCD-BFE5-6530C3E24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971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西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彎</a:t>
            </a:r>
          </a:p>
        </p:txBody>
      </p:sp>
      <p:sp>
        <p:nvSpPr>
          <p:cNvPr id="5137" name="Rectangle 17">
            <a:extLst>
              <a:ext uri="{FF2B5EF4-FFF2-40B4-BE49-F238E27FC236}">
                <a16:creationId xmlns:a16="http://schemas.microsoft.com/office/drawing/2014/main" id="{6514A55D-D01C-47A1-8217-FEDE5F4F9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1971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搭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模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斯</a:t>
            </a:r>
          </a:p>
        </p:txBody>
      </p:sp>
      <p:sp>
        <p:nvSpPr>
          <p:cNvPr id="5138" name="Rectangle 18">
            <a:extLst>
              <a:ext uri="{FF2B5EF4-FFF2-40B4-BE49-F238E27FC236}">
                <a16:creationId xmlns:a16="http://schemas.microsoft.com/office/drawing/2014/main" id="{9618B123-488D-4261-9B0C-861536C65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1971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埃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波</a:t>
            </a:r>
          </a:p>
        </p:txBody>
      </p:sp>
      <p:sp>
        <p:nvSpPr>
          <p:cNvPr id="5139" name="Rectangle 19">
            <a:extLst>
              <a:ext uri="{FF2B5EF4-FFF2-40B4-BE49-F238E27FC236}">
                <a16:creationId xmlns:a16="http://schemas.microsoft.com/office/drawing/2014/main" id="{1DC72496-1616-4C5E-A729-4B5BF12C2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1971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以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祿</a:t>
            </a:r>
          </a:p>
        </p:txBody>
      </p:sp>
      <p:sp>
        <p:nvSpPr>
          <p:cNvPr id="5140" name="Rectangle 20">
            <a:extLst>
              <a:ext uri="{FF2B5EF4-FFF2-40B4-BE49-F238E27FC236}">
                <a16:creationId xmlns:a16="http://schemas.microsoft.com/office/drawing/2014/main" id="{5A3EB01A-3E3B-49F3-8184-D72924ECF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1971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提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斯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利</a:t>
            </a:r>
          </a:p>
        </p:txBody>
      </p:sp>
      <p:sp>
        <p:nvSpPr>
          <p:cNvPr id="5141" name="Rectangle 21">
            <a:extLst>
              <a:ext uri="{FF2B5EF4-FFF2-40B4-BE49-F238E27FC236}">
                <a16:creationId xmlns:a16="http://schemas.microsoft.com/office/drawing/2014/main" id="{8CCE4C1D-E83E-4084-A001-648F64C42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21971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馬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西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班</a:t>
            </a:r>
          </a:p>
        </p:txBody>
      </p:sp>
      <p:sp>
        <p:nvSpPr>
          <p:cNvPr id="5142" name="Rectangle 22">
            <a:extLst>
              <a:ext uri="{FF2B5EF4-FFF2-40B4-BE49-F238E27FC236}">
                <a16:creationId xmlns:a16="http://schemas.microsoft.com/office/drawing/2014/main" id="{87D90A42-72E6-4EF5-BAC4-FFC7C7BB8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21971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基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斯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流</a:t>
            </a:r>
          </a:p>
        </p:txBody>
      </p:sp>
      <p:sp>
        <p:nvSpPr>
          <p:cNvPr id="5143" name="Rectangle 23">
            <a:extLst>
              <a:ext uri="{FF2B5EF4-FFF2-40B4-BE49-F238E27FC236}">
                <a16:creationId xmlns:a16="http://schemas.microsoft.com/office/drawing/2014/main" id="{7556181F-6E65-4F9A-B02C-BE4AF7CA2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21971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提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別</a:t>
            </a:r>
          </a:p>
        </p:txBody>
      </p:sp>
      <p:sp>
        <p:nvSpPr>
          <p:cNvPr id="5144" name="Rectangle 24">
            <a:extLst>
              <a:ext uri="{FF2B5EF4-FFF2-40B4-BE49-F238E27FC236}">
                <a16:creationId xmlns:a16="http://schemas.microsoft.com/office/drawing/2014/main" id="{BF20F5A1-BACF-474D-85F9-A92AAACF1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1971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細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罷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特</a:t>
            </a:r>
          </a:p>
        </p:txBody>
      </p:sp>
      <p:sp>
        <p:nvSpPr>
          <p:cNvPr id="5145" name="Rectangle 25">
            <a:extLst>
              <a:ext uri="{FF2B5EF4-FFF2-40B4-BE49-F238E27FC236}">
                <a16:creationId xmlns:a16="http://schemas.microsoft.com/office/drawing/2014/main" id="{3598F36B-5DCE-4A84-B43D-443B330F0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21971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亞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達</a:t>
            </a:r>
          </a:p>
        </p:txBody>
      </p:sp>
      <p:sp>
        <p:nvSpPr>
          <p:cNvPr id="5146" name="Rectangle 26">
            <a:extLst>
              <a:ext uri="{FF2B5EF4-FFF2-40B4-BE49-F238E27FC236}">
                <a16:creationId xmlns:a16="http://schemas.microsoft.com/office/drawing/2014/main" id="{48EC6D93-6B79-4F43-A853-892FC9364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9497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亞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筆</a:t>
            </a:r>
          </a:p>
        </p:txBody>
      </p:sp>
      <p:sp>
        <p:nvSpPr>
          <p:cNvPr id="5147" name="Rectangle 27">
            <a:extLst>
              <a:ext uri="{FF2B5EF4-FFF2-40B4-BE49-F238E27FC236}">
                <a16:creationId xmlns:a16="http://schemas.microsoft.com/office/drawing/2014/main" id="{15AD29CC-D6FC-4F13-8915-1959DBED7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9497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西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弗</a:t>
            </a:r>
          </a:p>
        </p:txBody>
      </p:sp>
      <p:sp>
        <p:nvSpPr>
          <p:cNvPr id="5148" name="Rectangle 28">
            <a:extLst>
              <a:ext uri="{FF2B5EF4-FFF2-40B4-BE49-F238E27FC236}">
                <a16:creationId xmlns:a16="http://schemas.microsoft.com/office/drawing/2014/main" id="{17ACD389-C013-4D69-96F2-9D70D1556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9497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en-US" sz="2400">
              <a:ea typeface="SimHei" panose="02010609060101010101" pitchFamily="49" charset="-122"/>
            </a:endParaRPr>
          </a:p>
        </p:txBody>
      </p:sp>
      <p:sp>
        <p:nvSpPr>
          <p:cNvPr id="5149" name="Rectangle 29">
            <a:extLst>
              <a:ext uri="{FF2B5EF4-FFF2-40B4-BE49-F238E27FC236}">
                <a16:creationId xmlns:a16="http://schemas.microsoft.com/office/drawing/2014/main" id="{31693255-6DF2-4484-8616-D397C5806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39497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en-US" sz="2400">
              <a:ea typeface="SimHei" panose="02010609060101010101" pitchFamily="49" charset="-122"/>
            </a:endParaRPr>
          </a:p>
        </p:txBody>
      </p:sp>
      <p:sp>
        <p:nvSpPr>
          <p:cNvPr id="5150" name="Rectangle 30">
            <a:extLst>
              <a:ext uri="{FF2B5EF4-FFF2-40B4-BE49-F238E27FC236}">
                <a16:creationId xmlns:a16="http://schemas.microsoft.com/office/drawing/2014/main" id="{CB61814D-727B-4117-981D-DCABEBC63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39497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en-US" sz="2400">
              <a:ea typeface="SimHei" panose="02010609060101010101" pitchFamily="49" charset="-122"/>
            </a:endParaRPr>
          </a:p>
        </p:txBody>
      </p:sp>
      <p:sp>
        <p:nvSpPr>
          <p:cNvPr id="5151" name="Rectangle 31">
            <a:extLst>
              <a:ext uri="{FF2B5EF4-FFF2-40B4-BE49-F238E27FC236}">
                <a16:creationId xmlns:a16="http://schemas.microsoft.com/office/drawing/2014/main" id="{BB31551A-D1E8-4980-B5A7-BB8E423F0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9497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en-US" sz="2400">
              <a:ea typeface="SimHei" panose="02010609060101010101" pitchFamily="49" charset="-122"/>
            </a:endParaRPr>
          </a:p>
        </p:txBody>
      </p:sp>
      <p:sp>
        <p:nvSpPr>
          <p:cNvPr id="5152" name="Rectangle 32">
            <a:extLst>
              <a:ext uri="{FF2B5EF4-FFF2-40B4-BE49-F238E27FC236}">
                <a16:creationId xmlns:a16="http://schemas.microsoft.com/office/drawing/2014/main" id="{0C623304-CD2A-4847-B60D-0AA959D0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39497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以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他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念</a:t>
            </a:r>
          </a:p>
        </p:txBody>
      </p:sp>
      <p:sp>
        <p:nvSpPr>
          <p:cNvPr id="5153" name="Rectangle 33">
            <a:extLst>
              <a:ext uri="{FF2B5EF4-FFF2-40B4-BE49-F238E27FC236}">
                <a16:creationId xmlns:a16="http://schemas.microsoft.com/office/drawing/2014/main" id="{C10595B4-3A6E-4FE0-AD14-AD0ACA6F1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39497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布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勒</a:t>
            </a:r>
          </a:p>
        </p:txBody>
      </p:sp>
      <p:sp>
        <p:nvSpPr>
          <p:cNvPr id="5154" name="Rectangle 34">
            <a:extLst>
              <a:ext uri="{FF2B5EF4-FFF2-40B4-BE49-F238E27FC236}">
                <a16:creationId xmlns:a16="http://schemas.microsoft.com/office/drawing/2014/main" id="{791AD248-82EE-4044-8B85-D24856C0E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9497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en-US" sz="2400">
              <a:ea typeface="SimHei" panose="02010609060101010101" pitchFamily="49" charset="-122"/>
            </a:endParaRPr>
          </a:p>
        </p:txBody>
      </p:sp>
      <p:sp>
        <p:nvSpPr>
          <p:cNvPr id="5155" name="Rectangle 35">
            <a:extLst>
              <a:ext uri="{FF2B5EF4-FFF2-40B4-BE49-F238E27FC236}">
                <a16:creationId xmlns:a16="http://schemas.microsoft.com/office/drawing/2014/main" id="{7E0AFB8E-0B6B-45B6-99E7-BAE333C6B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39497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en-US" sz="2400">
              <a:ea typeface="SimHei" panose="02010609060101010101" pitchFamily="49" charset="-122"/>
            </a:endParaRPr>
          </a:p>
        </p:txBody>
      </p:sp>
      <p:sp>
        <p:nvSpPr>
          <p:cNvPr id="5156" name="Rectangle 36">
            <a:extLst>
              <a:ext uri="{FF2B5EF4-FFF2-40B4-BE49-F238E27FC236}">
                <a16:creationId xmlns:a16="http://schemas.microsoft.com/office/drawing/2014/main" id="{E57A4D9A-225F-4231-A0E2-1BBD79644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9497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en-US" sz="2400">
              <a:ea typeface="SimHei" panose="02010609060101010101" pitchFamily="49" charset="-122"/>
            </a:endParaRPr>
          </a:p>
        </p:txBody>
      </p:sp>
      <p:sp>
        <p:nvSpPr>
          <p:cNvPr id="5157" name="Rectangle 37">
            <a:extLst>
              <a:ext uri="{FF2B5EF4-FFF2-40B4-BE49-F238E27FC236}">
                <a16:creationId xmlns:a16="http://schemas.microsoft.com/office/drawing/2014/main" id="{C9F6DCBC-F1E0-4CAF-A190-0398C031A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39497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en-US" sz="2400">
              <a:ea typeface="SimHei" panose="02010609060101010101" pitchFamily="49" charset="-122"/>
            </a:endParaRPr>
          </a:p>
        </p:txBody>
      </p:sp>
      <p:sp>
        <p:nvSpPr>
          <p:cNvPr id="5158" name="Rectangle 38">
            <a:extLst>
              <a:ext uri="{FF2B5EF4-FFF2-40B4-BE49-F238E27FC236}">
                <a16:creationId xmlns:a16="http://schemas.microsoft.com/office/drawing/2014/main" id="{F640AD93-2D41-4CF8-9265-A6B92117D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1435100"/>
            <a:ext cx="533400" cy="6858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13</a:t>
            </a:r>
          </a:p>
        </p:txBody>
      </p:sp>
      <p:sp>
        <p:nvSpPr>
          <p:cNvPr id="5159" name="Rectangle 39">
            <a:extLst>
              <a:ext uri="{FF2B5EF4-FFF2-40B4-BE49-F238E27FC236}">
                <a16:creationId xmlns:a16="http://schemas.microsoft.com/office/drawing/2014/main" id="{E21E8A42-2BE6-40AC-993F-7382A7A98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2197100"/>
            <a:ext cx="533400" cy="16764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閏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亞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達</a:t>
            </a:r>
          </a:p>
        </p:txBody>
      </p:sp>
      <p:sp>
        <p:nvSpPr>
          <p:cNvPr id="5160" name="Rectangle 40">
            <a:extLst>
              <a:ext uri="{FF2B5EF4-FFF2-40B4-BE49-F238E27FC236}">
                <a16:creationId xmlns:a16="http://schemas.microsoft.com/office/drawing/2014/main" id="{6C26D193-A210-455D-A525-B403C0125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3949700"/>
            <a:ext cx="533400" cy="16764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000">
                <a:ea typeface="SimHei" panose="02010609060101010101" pitchFamily="49" charset="-122"/>
              </a:rPr>
              <a:t>19</a:t>
            </a:r>
          </a:p>
          <a:p>
            <a:pPr algn="ctr"/>
            <a:r>
              <a:rPr lang="zh-TW" altLang="en-US" sz="2000">
                <a:ea typeface="SimHei" panose="02010609060101010101" pitchFamily="49" charset="-122"/>
              </a:rPr>
              <a:t>年</a:t>
            </a:r>
          </a:p>
          <a:p>
            <a:pPr algn="ctr"/>
            <a:r>
              <a:rPr lang="en-US" altLang="zh-TW" sz="2000">
                <a:ea typeface="SimHei" panose="02010609060101010101" pitchFamily="49" charset="-122"/>
              </a:rPr>
              <a:t>7</a:t>
            </a:r>
          </a:p>
          <a:p>
            <a:pPr algn="ctr"/>
            <a:r>
              <a:rPr lang="zh-TW" altLang="en-US" sz="2000">
                <a:ea typeface="SimHei" panose="02010609060101010101" pitchFamily="49" charset="-122"/>
              </a:rPr>
              <a:t>閏</a:t>
            </a:r>
          </a:p>
        </p:txBody>
      </p:sp>
      <p:sp>
        <p:nvSpPr>
          <p:cNvPr id="5161" name="Rectangle 41">
            <a:extLst>
              <a:ext uri="{FF2B5EF4-FFF2-40B4-BE49-F238E27FC236}">
                <a16:creationId xmlns:a16="http://schemas.microsoft.com/office/drawing/2014/main" id="{D324E850-049F-4460-A114-A4F1D67A5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197100"/>
            <a:ext cx="533400" cy="16764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被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擄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後</a:t>
            </a:r>
          </a:p>
        </p:txBody>
      </p:sp>
      <p:sp>
        <p:nvSpPr>
          <p:cNvPr id="5162" name="Rectangle 42">
            <a:extLst>
              <a:ext uri="{FF2B5EF4-FFF2-40B4-BE49-F238E27FC236}">
                <a16:creationId xmlns:a16="http://schemas.microsoft.com/office/drawing/2014/main" id="{1EE7F0AE-4E87-444C-B48F-022DC9761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949700"/>
            <a:ext cx="533400" cy="16764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被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擄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前</a:t>
            </a:r>
          </a:p>
        </p:txBody>
      </p:sp>
      <p:sp>
        <p:nvSpPr>
          <p:cNvPr id="5163" name="Rectangle 43">
            <a:extLst>
              <a:ext uri="{FF2B5EF4-FFF2-40B4-BE49-F238E27FC236}">
                <a16:creationId xmlns:a16="http://schemas.microsoft.com/office/drawing/2014/main" id="{F692BCCC-E293-41D6-B39F-F5C5C8A78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57023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1</a:t>
            </a:r>
          </a:p>
        </p:txBody>
      </p:sp>
      <p:sp>
        <p:nvSpPr>
          <p:cNvPr id="5164" name="Rectangle 44">
            <a:extLst>
              <a:ext uri="{FF2B5EF4-FFF2-40B4-BE49-F238E27FC236}">
                <a16:creationId xmlns:a16="http://schemas.microsoft.com/office/drawing/2014/main" id="{0C087089-55ED-46C6-A306-E3F85D40C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57023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2</a:t>
            </a:r>
          </a:p>
        </p:txBody>
      </p:sp>
      <p:sp>
        <p:nvSpPr>
          <p:cNvPr id="5165" name="Rectangle 45">
            <a:extLst>
              <a:ext uri="{FF2B5EF4-FFF2-40B4-BE49-F238E27FC236}">
                <a16:creationId xmlns:a16="http://schemas.microsoft.com/office/drawing/2014/main" id="{4CEBE5CE-B721-404B-A83E-E03871B39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57023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3</a:t>
            </a:r>
          </a:p>
        </p:txBody>
      </p:sp>
      <p:sp>
        <p:nvSpPr>
          <p:cNvPr id="5166" name="Rectangle 46">
            <a:extLst>
              <a:ext uri="{FF2B5EF4-FFF2-40B4-BE49-F238E27FC236}">
                <a16:creationId xmlns:a16="http://schemas.microsoft.com/office/drawing/2014/main" id="{AAD762E8-BA93-45BC-AE05-A09FC2D5B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7023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4</a:t>
            </a:r>
          </a:p>
        </p:txBody>
      </p:sp>
      <p:sp>
        <p:nvSpPr>
          <p:cNvPr id="5167" name="Rectangle 47">
            <a:extLst>
              <a:ext uri="{FF2B5EF4-FFF2-40B4-BE49-F238E27FC236}">
                <a16:creationId xmlns:a16="http://schemas.microsoft.com/office/drawing/2014/main" id="{6DBB30A8-E8AE-4359-B5E0-C9FC10C85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57023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5</a:t>
            </a:r>
          </a:p>
        </p:txBody>
      </p:sp>
      <p:sp>
        <p:nvSpPr>
          <p:cNvPr id="5168" name="Rectangle 48">
            <a:extLst>
              <a:ext uri="{FF2B5EF4-FFF2-40B4-BE49-F238E27FC236}">
                <a16:creationId xmlns:a16="http://schemas.microsoft.com/office/drawing/2014/main" id="{B65BA92F-651A-4F30-84E0-AABF67BC6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57023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6</a:t>
            </a:r>
          </a:p>
        </p:txBody>
      </p:sp>
      <p:sp>
        <p:nvSpPr>
          <p:cNvPr id="5169" name="Rectangle 49">
            <a:extLst>
              <a:ext uri="{FF2B5EF4-FFF2-40B4-BE49-F238E27FC236}">
                <a16:creationId xmlns:a16="http://schemas.microsoft.com/office/drawing/2014/main" id="{710435D1-1106-49F3-ABDC-65A10DDC4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57023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7</a:t>
            </a:r>
          </a:p>
        </p:txBody>
      </p:sp>
      <p:sp>
        <p:nvSpPr>
          <p:cNvPr id="5170" name="Rectangle 50">
            <a:extLst>
              <a:ext uri="{FF2B5EF4-FFF2-40B4-BE49-F238E27FC236}">
                <a16:creationId xmlns:a16="http://schemas.microsoft.com/office/drawing/2014/main" id="{166ED73F-5227-4F05-B222-CA147DA4E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7023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8</a:t>
            </a:r>
          </a:p>
        </p:txBody>
      </p:sp>
      <p:sp>
        <p:nvSpPr>
          <p:cNvPr id="5171" name="Rectangle 51">
            <a:extLst>
              <a:ext uri="{FF2B5EF4-FFF2-40B4-BE49-F238E27FC236}">
                <a16:creationId xmlns:a16="http://schemas.microsoft.com/office/drawing/2014/main" id="{24E0EE2A-3C51-427B-90F6-E2D75E6DA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57023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9</a:t>
            </a:r>
          </a:p>
        </p:txBody>
      </p:sp>
      <p:sp>
        <p:nvSpPr>
          <p:cNvPr id="5172" name="Rectangle 52">
            <a:extLst>
              <a:ext uri="{FF2B5EF4-FFF2-40B4-BE49-F238E27FC236}">
                <a16:creationId xmlns:a16="http://schemas.microsoft.com/office/drawing/2014/main" id="{A6EC3F43-1AFF-4524-B257-C96FA3508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57023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10</a:t>
            </a:r>
          </a:p>
        </p:txBody>
      </p:sp>
      <p:sp>
        <p:nvSpPr>
          <p:cNvPr id="5173" name="Rectangle 53">
            <a:extLst>
              <a:ext uri="{FF2B5EF4-FFF2-40B4-BE49-F238E27FC236}">
                <a16:creationId xmlns:a16="http://schemas.microsoft.com/office/drawing/2014/main" id="{14EE5214-6F99-4C96-953E-496F42A18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57023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11</a:t>
            </a:r>
          </a:p>
        </p:txBody>
      </p:sp>
      <p:sp>
        <p:nvSpPr>
          <p:cNvPr id="5174" name="Rectangle 54">
            <a:extLst>
              <a:ext uri="{FF2B5EF4-FFF2-40B4-BE49-F238E27FC236}">
                <a16:creationId xmlns:a16="http://schemas.microsoft.com/office/drawing/2014/main" id="{3880F6D5-A41B-4E77-9648-D28EF1884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57023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12</a:t>
            </a:r>
          </a:p>
        </p:txBody>
      </p:sp>
      <p:sp>
        <p:nvSpPr>
          <p:cNvPr id="5175" name="Text Box 55">
            <a:extLst>
              <a:ext uri="{FF2B5EF4-FFF2-40B4-BE49-F238E27FC236}">
                <a16:creationId xmlns:a16="http://schemas.microsoft.com/office/drawing/2014/main" id="{898E340C-4C49-4CD5-ACCA-EC39768A3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571626"/>
            <a:ext cx="946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ea typeface="SimHei" panose="02010609060101010101" pitchFamily="49" charset="-122"/>
              </a:rPr>
              <a:t>猶太曆</a:t>
            </a:r>
          </a:p>
        </p:txBody>
      </p:sp>
      <p:sp>
        <p:nvSpPr>
          <p:cNvPr id="5176" name="Text Box 56">
            <a:extLst>
              <a:ext uri="{FF2B5EF4-FFF2-40B4-BE49-F238E27FC236}">
                <a16:creationId xmlns:a16="http://schemas.microsoft.com/office/drawing/2014/main" id="{51DEB7D9-D618-4B9C-A63D-E76F028F6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050" y="5838826"/>
            <a:ext cx="69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ea typeface="SimHei" panose="02010609060101010101" pitchFamily="49" charset="-122"/>
              </a:rPr>
              <a:t>陽曆</a:t>
            </a:r>
          </a:p>
        </p:txBody>
      </p:sp>
      <p:sp>
        <p:nvSpPr>
          <p:cNvPr id="5177" name="Oval 57">
            <a:extLst>
              <a:ext uri="{FF2B5EF4-FFF2-40B4-BE49-F238E27FC236}">
                <a16:creationId xmlns:a16="http://schemas.microsoft.com/office/drawing/2014/main" id="{E1D6656A-3E2E-4649-BE13-D39285DCB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273300"/>
            <a:ext cx="533400" cy="1524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8" name="Oval 58">
            <a:extLst>
              <a:ext uri="{FF2B5EF4-FFF2-40B4-BE49-F238E27FC236}">
                <a16:creationId xmlns:a16="http://schemas.microsoft.com/office/drawing/2014/main" id="{0A3D99CA-4E6E-43CD-B6FE-A7252BC65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273300"/>
            <a:ext cx="533400" cy="1524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9" name="AutoShape 59">
            <a:extLst>
              <a:ext uri="{FF2B5EF4-FFF2-40B4-BE49-F238E27FC236}">
                <a16:creationId xmlns:a16="http://schemas.microsoft.com/office/drawing/2014/main" id="{3A5F5A60-9ADA-421B-A7AD-EE6362203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526" y="690564"/>
            <a:ext cx="1266825" cy="561975"/>
          </a:xfrm>
          <a:prstGeom prst="wedgeRectCallout">
            <a:avLst>
              <a:gd name="adj1" fmla="val -7519"/>
              <a:gd name="adj2" fmla="val 98306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>
                <a:ea typeface="SimHei" panose="02010609060101010101" pitchFamily="49" charset="-122"/>
              </a:rPr>
              <a:t>被派返國</a:t>
            </a:r>
          </a:p>
        </p:txBody>
      </p:sp>
      <p:sp>
        <p:nvSpPr>
          <p:cNvPr id="5180" name="AutoShape 60">
            <a:extLst>
              <a:ext uri="{FF2B5EF4-FFF2-40B4-BE49-F238E27FC236}">
                <a16:creationId xmlns:a16="http://schemas.microsoft.com/office/drawing/2014/main" id="{8F2386D4-4E77-4328-B56A-C1D08ABB2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457201"/>
            <a:ext cx="1866900" cy="792163"/>
          </a:xfrm>
          <a:prstGeom prst="wedgeRectCallout">
            <a:avLst>
              <a:gd name="adj1" fmla="val 37583"/>
              <a:gd name="adj2" fmla="val 86875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Aft>
                <a:spcPct val="20000"/>
              </a:spcAft>
            </a:pPr>
            <a:r>
              <a:rPr lang="zh-TW" altLang="en-US">
                <a:latin typeface="SimHei" panose="02010609060101010101" pitchFamily="49" charset="-122"/>
                <a:ea typeface="SimHei" panose="02010609060101010101" pitchFamily="49" charset="-122"/>
              </a:rPr>
              <a:t>抵達耶路撒冷；</a:t>
            </a:r>
          </a:p>
          <a:p>
            <a:pPr>
              <a:spcAft>
                <a:spcPct val="20000"/>
              </a:spcAft>
            </a:pPr>
            <a:r>
              <a:rPr lang="en-US" altLang="zh-TW">
                <a:latin typeface="SimHei" panose="02010609060101010101" pitchFamily="49" charset="-122"/>
                <a:ea typeface="SimHei" panose="02010609060101010101" pitchFamily="49" charset="-122"/>
              </a:rPr>
              <a:t>4</a:t>
            </a:r>
            <a:r>
              <a:rPr lang="zh-TW" altLang="en-US">
                <a:latin typeface="SimHei" panose="02010609060101010101" pitchFamily="49" charset="-122"/>
                <a:ea typeface="SimHei" panose="02010609060101010101" pitchFamily="49" charset="-122"/>
              </a:rPr>
              <a:t>日：動工建牆</a:t>
            </a:r>
          </a:p>
        </p:txBody>
      </p:sp>
      <p:sp>
        <p:nvSpPr>
          <p:cNvPr id="5181" name="AutoShape 61">
            <a:extLst>
              <a:ext uri="{FF2B5EF4-FFF2-40B4-BE49-F238E27FC236}">
                <a16:creationId xmlns:a16="http://schemas.microsoft.com/office/drawing/2014/main" id="{8DC3C32E-C956-49AA-A549-AB6638887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1" y="457201"/>
            <a:ext cx="1266825" cy="790575"/>
          </a:xfrm>
          <a:prstGeom prst="wedgeRectCallout">
            <a:avLst>
              <a:gd name="adj1" fmla="val 6014"/>
              <a:gd name="adj2" fmla="val 87347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Aft>
                <a:spcPct val="20000"/>
              </a:spcAft>
            </a:pPr>
            <a:r>
              <a:rPr lang="en-US" altLang="zh-TW">
                <a:latin typeface="SimHei" panose="02010609060101010101" pitchFamily="49" charset="-122"/>
                <a:ea typeface="SimHei" panose="02010609060101010101" pitchFamily="49" charset="-122"/>
              </a:rPr>
              <a:t>25</a:t>
            </a:r>
            <a:r>
              <a:rPr lang="zh-TW" altLang="en-US">
                <a:latin typeface="SimHei" panose="02010609060101010101" pitchFamily="49" charset="-122"/>
                <a:ea typeface="SimHei" panose="02010609060101010101" pitchFamily="49" charset="-122"/>
              </a:rPr>
              <a:t>日：</a:t>
            </a:r>
          </a:p>
          <a:p>
            <a:pPr>
              <a:spcAft>
                <a:spcPct val="20000"/>
              </a:spcAft>
            </a:pPr>
            <a:r>
              <a:rPr lang="zh-TW" altLang="en-US">
                <a:latin typeface="SimHei" panose="02010609060101010101" pitchFamily="49" charset="-122"/>
                <a:ea typeface="SimHei" panose="02010609060101010101" pitchFamily="49" charset="-122"/>
              </a:rPr>
              <a:t>城牆修成</a:t>
            </a:r>
          </a:p>
        </p:txBody>
      </p:sp>
    </p:spTree>
    <p:extLst>
      <p:ext uri="{BB962C8B-B14F-4D97-AF65-F5344CB8AC3E}">
        <p14:creationId xmlns:p14="http://schemas.microsoft.com/office/powerpoint/2010/main" val="369358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9" grpId="0" animBg="1"/>
      <p:bldP spid="5180" grpId="0" animBg="1"/>
      <p:bldP spid="518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E1448D88-B726-48D4-B656-7EF715F87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4351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1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BF968D8E-B8A0-47AA-BAD9-4346ED26B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4351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2</a:t>
            </a:r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11A27BB8-B826-440E-B8F3-3F8968952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4351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3</a:t>
            </a:r>
          </a:p>
        </p:txBody>
      </p:sp>
      <p:sp>
        <p:nvSpPr>
          <p:cNvPr id="54277" name="Rectangle 5">
            <a:extLst>
              <a:ext uri="{FF2B5EF4-FFF2-40B4-BE49-F238E27FC236}">
                <a16:creationId xmlns:a16="http://schemas.microsoft.com/office/drawing/2014/main" id="{2B17C5C4-7BD3-45D8-971C-C082433DA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14351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4</a:t>
            </a:r>
          </a:p>
        </p:txBody>
      </p:sp>
      <p:sp>
        <p:nvSpPr>
          <p:cNvPr id="54278" name="Rectangle 6">
            <a:extLst>
              <a:ext uri="{FF2B5EF4-FFF2-40B4-BE49-F238E27FC236}">
                <a16:creationId xmlns:a16="http://schemas.microsoft.com/office/drawing/2014/main" id="{256E8837-D858-486A-A326-95BDDA1B5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14351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5</a:t>
            </a:r>
          </a:p>
        </p:txBody>
      </p:sp>
      <p:sp>
        <p:nvSpPr>
          <p:cNvPr id="54279" name="Rectangle 7">
            <a:extLst>
              <a:ext uri="{FF2B5EF4-FFF2-40B4-BE49-F238E27FC236}">
                <a16:creationId xmlns:a16="http://schemas.microsoft.com/office/drawing/2014/main" id="{4D9C9F94-6DBB-48B8-820C-41EE5913F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14351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6</a:t>
            </a:r>
          </a:p>
        </p:txBody>
      </p:sp>
      <p:sp>
        <p:nvSpPr>
          <p:cNvPr id="54280" name="Rectangle 8">
            <a:extLst>
              <a:ext uri="{FF2B5EF4-FFF2-40B4-BE49-F238E27FC236}">
                <a16:creationId xmlns:a16="http://schemas.microsoft.com/office/drawing/2014/main" id="{A538E490-2116-4B58-A9FD-098619AE4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4351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7</a:t>
            </a:r>
          </a:p>
        </p:txBody>
      </p:sp>
      <p:sp>
        <p:nvSpPr>
          <p:cNvPr id="54281" name="Rectangle 9">
            <a:extLst>
              <a:ext uri="{FF2B5EF4-FFF2-40B4-BE49-F238E27FC236}">
                <a16:creationId xmlns:a16="http://schemas.microsoft.com/office/drawing/2014/main" id="{84E50EE8-AC13-4E8F-9AD0-6E4F32FF4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14351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8</a:t>
            </a:r>
          </a:p>
        </p:txBody>
      </p:sp>
      <p:sp>
        <p:nvSpPr>
          <p:cNvPr id="54282" name="Rectangle 10">
            <a:extLst>
              <a:ext uri="{FF2B5EF4-FFF2-40B4-BE49-F238E27FC236}">
                <a16:creationId xmlns:a16="http://schemas.microsoft.com/office/drawing/2014/main" id="{AD9B2F76-4710-457A-8193-D3B73A9C6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14351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9</a:t>
            </a:r>
          </a:p>
        </p:txBody>
      </p:sp>
      <p:sp>
        <p:nvSpPr>
          <p:cNvPr id="54283" name="Rectangle 11">
            <a:extLst>
              <a:ext uri="{FF2B5EF4-FFF2-40B4-BE49-F238E27FC236}">
                <a16:creationId xmlns:a16="http://schemas.microsoft.com/office/drawing/2014/main" id="{C59EF061-4EBC-430F-B1FF-4A308B634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14351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10</a:t>
            </a:r>
          </a:p>
        </p:txBody>
      </p:sp>
      <p:sp>
        <p:nvSpPr>
          <p:cNvPr id="54284" name="Rectangle 12">
            <a:extLst>
              <a:ext uri="{FF2B5EF4-FFF2-40B4-BE49-F238E27FC236}">
                <a16:creationId xmlns:a16="http://schemas.microsoft.com/office/drawing/2014/main" id="{B95B1633-755D-4B61-86CB-2DDA6BD6A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4351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11</a:t>
            </a:r>
          </a:p>
        </p:txBody>
      </p:sp>
      <p:sp>
        <p:nvSpPr>
          <p:cNvPr id="54285" name="Rectangle 13">
            <a:extLst>
              <a:ext uri="{FF2B5EF4-FFF2-40B4-BE49-F238E27FC236}">
                <a16:creationId xmlns:a16="http://schemas.microsoft.com/office/drawing/2014/main" id="{12414020-36CB-470B-B4E2-A3F89E6C5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1435100"/>
            <a:ext cx="533400" cy="68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12</a:t>
            </a:r>
          </a:p>
        </p:txBody>
      </p:sp>
      <p:sp>
        <p:nvSpPr>
          <p:cNvPr id="54286" name="Rectangle 14">
            <a:extLst>
              <a:ext uri="{FF2B5EF4-FFF2-40B4-BE49-F238E27FC236}">
                <a16:creationId xmlns:a16="http://schemas.microsoft.com/office/drawing/2014/main" id="{4D51A580-B0C1-4DBD-965A-9B09D933B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1971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尼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散</a:t>
            </a:r>
          </a:p>
        </p:txBody>
      </p:sp>
      <p:sp>
        <p:nvSpPr>
          <p:cNvPr id="54287" name="Rectangle 15">
            <a:extLst>
              <a:ext uri="{FF2B5EF4-FFF2-40B4-BE49-F238E27FC236}">
                <a16:creationId xmlns:a16="http://schemas.microsoft.com/office/drawing/2014/main" id="{C793508C-E179-40C4-A156-57DC69D89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1971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以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珥</a:t>
            </a:r>
          </a:p>
        </p:txBody>
      </p:sp>
      <p:sp>
        <p:nvSpPr>
          <p:cNvPr id="54288" name="Rectangle 16">
            <a:extLst>
              <a:ext uri="{FF2B5EF4-FFF2-40B4-BE49-F238E27FC236}">
                <a16:creationId xmlns:a16="http://schemas.microsoft.com/office/drawing/2014/main" id="{D8CCE4FD-02F2-4DE0-B5C6-BF8452EE5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971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西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彎</a:t>
            </a:r>
          </a:p>
        </p:txBody>
      </p:sp>
      <p:sp>
        <p:nvSpPr>
          <p:cNvPr id="54289" name="Rectangle 17">
            <a:extLst>
              <a:ext uri="{FF2B5EF4-FFF2-40B4-BE49-F238E27FC236}">
                <a16:creationId xmlns:a16="http://schemas.microsoft.com/office/drawing/2014/main" id="{19C3E2D6-F9BC-4CFB-AE6A-8C3A8F099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1971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搭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模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斯</a:t>
            </a:r>
          </a:p>
        </p:txBody>
      </p:sp>
      <p:sp>
        <p:nvSpPr>
          <p:cNvPr id="54290" name="Rectangle 18">
            <a:extLst>
              <a:ext uri="{FF2B5EF4-FFF2-40B4-BE49-F238E27FC236}">
                <a16:creationId xmlns:a16="http://schemas.microsoft.com/office/drawing/2014/main" id="{DF24CDEA-2A0F-4B4E-8516-F6733B114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1971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埃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波</a:t>
            </a:r>
          </a:p>
        </p:txBody>
      </p:sp>
      <p:sp>
        <p:nvSpPr>
          <p:cNvPr id="54291" name="Rectangle 19">
            <a:extLst>
              <a:ext uri="{FF2B5EF4-FFF2-40B4-BE49-F238E27FC236}">
                <a16:creationId xmlns:a16="http://schemas.microsoft.com/office/drawing/2014/main" id="{DA817693-6BEC-446B-B872-9EED23694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1971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以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祿</a:t>
            </a:r>
          </a:p>
        </p:txBody>
      </p:sp>
      <p:sp>
        <p:nvSpPr>
          <p:cNvPr id="54292" name="Rectangle 20">
            <a:extLst>
              <a:ext uri="{FF2B5EF4-FFF2-40B4-BE49-F238E27FC236}">
                <a16:creationId xmlns:a16="http://schemas.microsoft.com/office/drawing/2014/main" id="{56EE159E-D6E1-45AB-AE1C-47F2EC4DD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1971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提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斯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利</a:t>
            </a:r>
          </a:p>
        </p:txBody>
      </p:sp>
      <p:sp>
        <p:nvSpPr>
          <p:cNvPr id="54293" name="Rectangle 21">
            <a:extLst>
              <a:ext uri="{FF2B5EF4-FFF2-40B4-BE49-F238E27FC236}">
                <a16:creationId xmlns:a16="http://schemas.microsoft.com/office/drawing/2014/main" id="{8E088DDF-7F62-46E8-ACBB-034C7729D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21971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馬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西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班</a:t>
            </a:r>
          </a:p>
        </p:txBody>
      </p:sp>
      <p:sp>
        <p:nvSpPr>
          <p:cNvPr id="54294" name="Rectangle 22">
            <a:extLst>
              <a:ext uri="{FF2B5EF4-FFF2-40B4-BE49-F238E27FC236}">
                <a16:creationId xmlns:a16="http://schemas.microsoft.com/office/drawing/2014/main" id="{65609312-A98B-4C5B-ADF7-D57F5F7D7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21971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基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斯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流</a:t>
            </a:r>
          </a:p>
        </p:txBody>
      </p:sp>
      <p:sp>
        <p:nvSpPr>
          <p:cNvPr id="54295" name="Rectangle 23">
            <a:extLst>
              <a:ext uri="{FF2B5EF4-FFF2-40B4-BE49-F238E27FC236}">
                <a16:creationId xmlns:a16="http://schemas.microsoft.com/office/drawing/2014/main" id="{5EE43BD9-326D-4F0D-9461-9E651ABC2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21971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提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別</a:t>
            </a:r>
          </a:p>
        </p:txBody>
      </p:sp>
      <p:sp>
        <p:nvSpPr>
          <p:cNvPr id="54296" name="Rectangle 24">
            <a:extLst>
              <a:ext uri="{FF2B5EF4-FFF2-40B4-BE49-F238E27FC236}">
                <a16:creationId xmlns:a16="http://schemas.microsoft.com/office/drawing/2014/main" id="{DF241F3A-D571-4A9C-8E45-886683FDC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1971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細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罷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特</a:t>
            </a:r>
          </a:p>
        </p:txBody>
      </p:sp>
      <p:sp>
        <p:nvSpPr>
          <p:cNvPr id="54297" name="Rectangle 25">
            <a:extLst>
              <a:ext uri="{FF2B5EF4-FFF2-40B4-BE49-F238E27FC236}">
                <a16:creationId xmlns:a16="http://schemas.microsoft.com/office/drawing/2014/main" id="{CCFA556C-51E9-44B6-B797-AF8F48414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2197100"/>
            <a:ext cx="533400" cy="167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亞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達</a:t>
            </a:r>
          </a:p>
        </p:txBody>
      </p:sp>
      <p:sp>
        <p:nvSpPr>
          <p:cNvPr id="54298" name="Rectangle 26">
            <a:extLst>
              <a:ext uri="{FF2B5EF4-FFF2-40B4-BE49-F238E27FC236}">
                <a16:creationId xmlns:a16="http://schemas.microsoft.com/office/drawing/2014/main" id="{B911DDCE-4023-4AA6-8F82-D6D05D4D2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9497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亞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筆</a:t>
            </a:r>
          </a:p>
        </p:txBody>
      </p:sp>
      <p:sp>
        <p:nvSpPr>
          <p:cNvPr id="54299" name="Rectangle 27">
            <a:extLst>
              <a:ext uri="{FF2B5EF4-FFF2-40B4-BE49-F238E27FC236}">
                <a16:creationId xmlns:a16="http://schemas.microsoft.com/office/drawing/2014/main" id="{1E938CB8-E9FA-4FDF-B9F9-E0819D12E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9497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西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弗</a:t>
            </a:r>
          </a:p>
        </p:txBody>
      </p:sp>
      <p:sp>
        <p:nvSpPr>
          <p:cNvPr id="54300" name="Rectangle 28">
            <a:extLst>
              <a:ext uri="{FF2B5EF4-FFF2-40B4-BE49-F238E27FC236}">
                <a16:creationId xmlns:a16="http://schemas.microsoft.com/office/drawing/2014/main" id="{5F9ECB23-842B-4659-9190-8834782A0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9497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en-US" sz="2400">
              <a:ea typeface="SimHei" panose="02010609060101010101" pitchFamily="49" charset="-122"/>
            </a:endParaRPr>
          </a:p>
        </p:txBody>
      </p:sp>
      <p:sp>
        <p:nvSpPr>
          <p:cNvPr id="54301" name="Rectangle 29">
            <a:extLst>
              <a:ext uri="{FF2B5EF4-FFF2-40B4-BE49-F238E27FC236}">
                <a16:creationId xmlns:a16="http://schemas.microsoft.com/office/drawing/2014/main" id="{671A7E6E-0A29-4303-B02C-684BB347D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39497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en-US" sz="2400">
              <a:ea typeface="SimHei" panose="02010609060101010101" pitchFamily="49" charset="-122"/>
            </a:endParaRPr>
          </a:p>
        </p:txBody>
      </p:sp>
      <p:sp>
        <p:nvSpPr>
          <p:cNvPr id="54302" name="Rectangle 30">
            <a:extLst>
              <a:ext uri="{FF2B5EF4-FFF2-40B4-BE49-F238E27FC236}">
                <a16:creationId xmlns:a16="http://schemas.microsoft.com/office/drawing/2014/main" id="{8FA2CF59-24B5-4700-8BD1-1A11F8097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39497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en-US" sz="2400">
              <a:ea typeface="SimHei" panose="02010609060101010101" pitchFamily="49" charset="-122"/>
            </a:endParaRPr>
          </a:p>
        </p:txBody>
      </p:sp>
      <p:sp>
        <p:nvSpPr>
          <p:cNvPr id="54303" name="Rectangle 31">
            <a:extLst>
              <a:ext uri="{FF2B5EF4-FFF2-40B4-BE49-F238E27FC236}">
                <a16:creationId xmlns:a16="http://schemas.microsoft.com/office/drawing/2014/main" id="{2AA7D9BB-036B-4E02-9951-C8619BC7C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9497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en-US" sz="2400">
              <a:ea typeface="SimHei" panose="02010609060101010101" pitchFamily="49" charset="-122"/>
            </a:endParaRPr>
          </a:p>
        </p:txBody>
      </p:sp>
      <p:sp>
        <p:nvSpPr>
          <p:cNvPr id="54304" name="Rectangle 32">
            <a:extLst>
              <a:ext uri="{FF2B5EF4-FFF2-40B4-BE49-F238E27FC236}">
                <a16:creationId xmlns:a16="http://schemas.microsoft.com/office/drawing/2014/main" id="{586E4954-6491-472A-9953-AFA429DE6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39497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以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他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念</a:t>
            </a:r>
          </a:p>
        </p:txBody>
      </p:sp>
      <p:sp>
        <p:nvSpPr>
          <p:cNvPr id="54305" name="Rectangle 33">
            <a:extLst>
              <a:ext uri="{FF2B5EF4-FFF2-40B4-BE49-F238E27FC236}">
                <a16:creationId xmlns:a16="http://schemas.microsoft.com/office/drawing/2014/main" id="{619F4E1F-45FF-48AC-A2D2-145303A78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39497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布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勒</a:t>
            </a:r>
          </a:p>
        </p:txBody>
      </p:sp>
      <p:sp>
        <p:nvSpPr>
          <p:cNvPr id="54306" name="Rectangle 34">
            <a:extLst>
              <a:ext uri="{FF2B5EF4-FFF2-40B4-BE49-F238E27FC236}">
                <a16:creationId xmlns:a16="http://schemas.microsoft.com/office/drawing/2014/main" id="{D9C1975B-C6C4-40EB-A339-C183AD768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9497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en-US" sz="2400">
              <a:ea typeface="SimHei" panose="02010609060101010101" pitchFamily="49" charset="-122"/>
            </a:endParaRPr>
          </a:p>
        </p:txBody>
      </p:sp>
      <p:sp>
        <p:nvSpPr>
          <p:cNvPr id="54307" name="Rectangle 35">
            <a:extLst>
              <a:ext uri="{FF2B5EF4-FFF2-40B4-BE49-F238E27FC236}">
                <a16:creationId xmlns:a16="http://schemas.microsoft.com/office/drawing/2014/main" id="{F73201B9-F8FE-4D62-8989-9FAAB6060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39497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en-US" sz="2400">
              <a:ea typeface="SimHei" panose="02010609060101010101" pitchFamily="49" charset="-122"/>
            </a:endParaRPr>
          </a:p>
        </p:txBody>
      </p:sp>
      <p:sp>
        <p:nvSpPr>
          <p:cNvPr id="54308" name="Rectangle 36">
            <a:extLst>
              <a:ext uri="{FF2B5EF4-FFF2-40B4-BE49-F238E27FC236}">
                <a16:creationId xmlns:a16="http://schemas.microsoft.com/office/drawing/2014/main" id="{573346DF-D032-4D5E-8E0C-47790CE52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9497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en-US" sz="2400">
              <a:ea typeface="SimHei" panose="02010609060101010101" pitchFamily="49" charset="-122"/>
            </a:endParaRPr>
          </a:p>
        </p:txBody>
      </p:sp>
      <p:sp>
        <p:nvSpPr>
          <p:cNvPr id="54309" name="Rectangle 37">
            <a:extLst>
              <a:ext uri="{FF2B5EF4-FFF2-40B4-BE49-F238E27FC236}">
                <a16:creationId xmlns:a16="http://schemas.microsoft.com/office/drawing/2014/main" id="{9897C13E-1691-481D-8943-FD714892E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3949700"/>
            <a:ext cx="533400" cy="167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en-US" sz="2400">
              <a:ea typeface="SimHei" panose="02010609060101010101" pitchFamily="49" charset="-122"/>
            </a:endParaRPr>
          </a:p>
        </p:txBody>
      </p:sp>
      <p:sp>
        <p:nvSpPr>
          <p:cNvPr id="54310" name="Rectangle 38">
            <a:extLst>
              <a:ext uri="{FF2B5EF4-FFF2-40B4-BE49-F238E27FC236}">
                <a16:creationId xmlns:a16="http://schemas.microsoft.com/office/drawing/2014/main" id="{708CE90A-3F47-4E50-A4FE-345499FF1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1435100"/>
            <a:ext cx="533400" cy="6858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13</a:t>
            </a:r>
          </a:p>
        </p:txBody>
      </p:sp>
      <p:sp>
        <p:nvSpPr>
          <p:cNvPr id="54311" name="Rectangle 39">
            <a:extLst>
              <a:ext uri="{FF2B5EF4-FFF2-40B4-BE49-F238E27FC236}">
                <a16:creationId xmlns:a16="http://schemas.microsoft.com/office/drawing/2014/main" id="{C831C8C4-4BD6-4CBB-894C-5A9478904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2197100"/>
            <a:ext cx="533400" cy="16764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閏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亞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達</a:t>
            </a:r>
          </a:p>
        </p:txBody>
      </p:sp>
      <p:sp>
        <p:nvSpPr>
          <p:cNvPr id="54312" name="Rectangle 40">
            <a:extLst>
              <a:ext uri="{FF2B5EF4-FFF2-40B4-BE49-F238E27FC236}">
                <a16:creationId xmlns:a16="http://schemas.microsoft.com/office/drawing/2014/main" id="{6768038F-291C-4DA0-BD9E-98A8FD372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3949700"/>
            <a:ext cx="533400" cy="16764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000">
                <a:ea typeface="SimHei" panose="02010609060101010101" pitchFamily="49" charset="-122"/>
              </a:rPr>
              <a:t>19</a:t>
            </a:r>
          </a:p>
          <a:p>
            <a:pPr algn="ctr"/>
            <a:r>
              <a:rPr lang="zh-TW" altLang="en-US" sz="2000">
                <a:ea typeface="SimHei" panose="02010609060101010101" pitchFamily="49" charset="-122"/>
              </a:rPr>
              <a:t>年</a:t>
            </a:r>
          </a:p>
          <a:p>
            <a:pPr algn="ctr"/>
            <a:r>
              <a:rPr lang="en-US" altLang="zh-TW" sz="2000">
                <a:ea typeface="SimHei" panose="02010609060101010101" pitchFamily="49" charset="-122"/>
              </a:rPr>
              <a:t>7</a:t>
            </a:r>
          </a:p>
          <a:p>
            <a:pPr algn="ctr"/>
            <a:r>
              <a:rPr lang="zh-TW" altLang="en-US" sz="2000">
                <a:ea typeface="SimHei" panose="02010609060101010101" pitchFamily="49" charset="-122"/>
              </a:rPr>
              <a:t>閏</a:t>
            </a:r>
          </a:p>
        </p:txBody>
      </p:sp>
      <p:sp>
        <p:nvSpPr>
          <p:cNvPr id="54313" name="Rectangle 41">
            <a:extLst>
              <a:ext uri="{FF2B5EF4-FFF2-40B4-BE49-F238E27FC236}">
                <a16:creationId xmlns:a16="http://schemas.microsoft.com/office/drawing/2014/main" id="{8FC15661-7BA0-4C80-9F71-4736DB70A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197100"/>
            <a:ext cx="533400" cy="16764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被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擄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後</a:t>
            </a:r>
          </a:p>
        </p:txBody>
      </p:sp>
      <p:sp>
        <p:nvSpPr>
          <p:cNvPr id="54314" name="Rectangle 42">
            <a:extLst>
              <a:ext uri="{FF2B5EF4-FFF2-40B4-BE49-F238E27FC236}">
                <a16:creationId xmlns:a16="http://schemas.microsoft.com/office/drawing/2014/main" id="{79AC72D7-8002-442B-ADE7-77FA05939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949700"/>
            <a:ext cx="533400" cy="16764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被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擄</a:t>
            </a:r>
          </a:p>
          <a:p>
            <a:pPr algn="ctr"/>
            <a:r>
              <a:rPr lang="zh-TW" altLang="en-US" sz="2400">
                <a:ea typeface="SimHei" panose="02010609060101010101" pitchFamily="49" charset="-122"/>
              </a:rPr>
              <a:t>前</a:t>
            </a:r>
          </a:p>
        </p:txBody>
      </p:sp>
      <p:sp>
        <p:nvSpPr>
          <p:cNvPr id="54315" name="Rectangle 43">
            <a:extLst>
              <a:ext uri="{FF2B5EF4-FFF2-40B4-BE49-F238E27FC236}">
                <a16:creationId xmlns:a16="http://schemas.microsoft.com/office/drawing/2014/main" id="{ECF4F6C4-D89F-4DB3-869D-C23972993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57023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1</a:t>
            </a:r>
          </a:p>
        </p:txBody>
      </p:sp>
      <p:sp>
        <p:nvSpPr>
          <p:cNvPr id="54316" name="Rectangle 44">
            <a:extLst>
              <a:ext uri="{FF2B5EF4-FFF2-40B4-BE49-F238E27FC236}">
                <a16:creationId xmlns:a16="http://schemas.microsoft.com/office/drawing/2014/main" id="{9433285C-D3C2-4895-8CE0-F7A45F35A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57023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2</a:t>
            </a:r>
          </a:p>
        </p:txBody>
      </p:sp>
      <p:sp>
        <p:nvSpPr>
          <p:cNvPr id="54317" name="Rectangle 45">
            <a:extLst>
              <a:ext uri="{FF2B5EF4-FFF2-40B4-BE49-F238E27FC236}">
                <a16:creationId xmlns:a16="http://schemas.microsoft.com/office/drawing/2014/main" id="{13FBC7ED-E7B6-4657-A656-515B0631E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57023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3</a:t>
            </a:r>
          </a:p>
        </p:txBody>
      </p:sp>
      <p:sp>
        <p:nvSpPr>
          <p:cNvPr id="54318" name="Rectangle 46">
            <a:extLst>
              <a:ext uri="{FF2B5EF4-FFF2-40B4-BE49-F238E27FC236}">
                <a16:creationId xmlns:a16="http://schemas.microsoft.com/office/drawing/2014/main" id="{76A79829-599B-46B8-9D87-8A34A8A9B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7023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4</a:t>
            </a:r>
          </a:p>
        </p:txBody>
      </p:sp>
      <p:sp>
        <p:nvSpPr>
          <p:cNvPr id="54319" name="Rectangle 47">
            <a:extLst>
              <a:ext uri="{FF2B5EF4-FFF2-40B4-BE49-F238E27FC236}">
                <a16:creationId xmlns:a16="http://schemas.microsoft.com/office/drawing/2014/main" id="{7525A3E2-316B-4FEB-9141-3EAE77929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57023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5</a:t>
            </a:r>
          </a:p>
        </p:txBody>
      </p:sp>
      <p:sp>
        <p:nvSpPr>
          <p:cNvPr id="54320" name="Rectangle 48">
            <a:extLst>
              <a:ext uri="{FF2B5EF4-FFF2-40B4-BE49-F238E27FC236}">
                <a16:creationId xmlns:a16="http://schemas.microsoft.com/office/drawing/2014/main" id="{995FC331-ABC7-4764-87E9-BC0C0D862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57023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6</a:t>
            </a:r>
          </a:p>
        </p:txBody>
      </p:sp>
      <p:sp>
        <p:nvSpPr>
          <p:cNvPr id="54321" name="Rectangle 49">
            <a:extLst>
              <a:ext uri="{FF2B5EF4-FFF2-40B4-BE49-F238E27FC236}">
                <a16:creationId xmlns:a16="http://schemas.microsoft.com/office/drawing/2014/main" id="{46BF9DCF-CB45-48DD-B41F-E75AB584D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57023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7</a:t>
            </a:r>
          </a:p>
        </p:txBody>
      </p:sp>
      <p:sp>
        <p:nvSpPr>
          <p:cNvPr id="54322" name="Rectangle 50">
            <a:extLst>
              <a:ext uri="{FF2B5EF4-FFF2-40B4-BE49-F238E27FC236}">
                <a16:creationId xmlns:a16="http://schemas.microsoft.com/office/drawing/2014/main" id="{D13A4B40-3503-4055-AADC-539611D45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7023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8</a:t>
            </a:r>
          </a:p>
        </p:txBody>
      </p:sp>
      <p:sp>
        <p:nvSpPr>
          <p:cNvPr id="54323" name="Rectangle 51">
            <a:extLst>
              <a:ext uri="{FF2B5EF4-FFF2-40B4-BE49-F238E27FC236}">
                <a16:creationId xmlns:a16="http://schemas.microsoft.com/office/drawing/2014/main" id="{94044C9C-EA62-4E12-B275-FFEE635EF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57023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9</a:t>
            </a:r>
          </a:p>
        </p:txBody>
      </p:sp>
      <p:sp>
        <p:nvSpPr>
          <p:cNvPr id="54324" name="Rectangle 52">
            <a:extLst>
              <a:ext uri="{FF2B5EF4-FFF2-40B4-BE49-F238E27FC236}">
                <a16:creationId xmlns:a16="http://schemas.microsoft.com/office/drawing/2014/main" id="{65206A50-6709-41C9-BF26-9DB7704D6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57023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10</a:t>
            </a:r>
          </a:p>
        </p:txBody>
      </p:sp>
      <p:sp>
        <p:nvSpPr>
          <p:cNvPr id="54325" name="Rectangle 53">
            <a:extLst>
              <a:ext uri="{FF2B5EF4-FFF2-40B4-BE49-F238E27FC236}">
                <a16:creationId xmlns:a16="http://schemas.microsoft.com/office/drawing/2014/main" id="{412E60EF-5E7B-4277-A163-D981903FB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57023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11</a:t>
            </a:r>
          </a:p>
        </p:txBody>
      </p:sp>
      <p:sp>
        <p:nvSpPr>
          <p:cNvPr id="54326" name="Rectangle 54">
            <a:extLst>
              <a:ext uri="{FF2B5EF4-FFF2-40B4-BE49-F238E27FC236}">
                <a16:creationId xmlns:a16="http://schemas.microsoft.com/office/drawing/2014/main" id="{7EA85C0F-062D-4521-ADC4-7E3ABD55A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5702300"/>
            <a:ext cx="533400" cy="6858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anose="02020500000000000000" pitchFamily="18" charset="-120"/>
              </a:rPr>
              <a:t>12</a:t>
            </a:r>
          </a:p>
        </p:txBody>
      </p:sp>
      <p:sp>
        <p:nvSpPr>
          <p:cNvPr id="54327" name="Text Box 55">
            <a:extLst>
              <a:ext uri="{FF2B5EF4-FFF2-40B4-BE49-F238E27FC236}">
                <a16:creationId xmlns:a16="http://schemas.microsoft.com/office/drawing/2014/main" id="{FAAA6BDF-C26F-45E2-B344-06213F49E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571626"/>
            <a:ext cx="946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ea typeface="SimHei" panose="02010609060101010101" pitchFamily="49" charset="-122"/>
              </a:rPr>
              <a:t>猶太曆</a:t>
            </a:r>
          </a:p>
        </p:txBody>
      </p:sp>
      <p:sp>
        <p:nvSpPr>
          <p:cNvPr id="54328" name="Text Box 56">
            <a:extLst>
              <a:ext uri="{FF2B5EF4-FFF2-40B4-BE49-F238E27FC236}">
                <a16:creationId xmlns:a16="http://schemas.microsoft.com/office/drawing/2014/main" id="{1A584B2F-4EBC-4857-9161-EC6C0844B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050" y="5838826"/>
            <a:ext cx="69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ea typeface="SimHei" panose="02010609060101010101" pitchFamily="49" charset="-122"/>
              </a:rPr>
              <a:t>陽曆</a:t>
            </a:r>
          </a:p>
        </p:txBody>
      </p:sp>
      <p:sp>
        <p:nvSpPr>
          <p:cNvPr id="54329" name="Oval 57">
            <a:extLst>
              <a:ext uri="{FF2B5EF4-FFF2-40B4-BE49-F238E27FC236}">
                <a16:creationId xmlns:a16="http://schemas.microsoft.com/office/drawing/2014/main" id="{4A1F246A-599E-456C-AA8E-0E76DD7C1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273300"/>
            <a:ext cx="533400" cy="1524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30" name="Oval 58">
            <a:extLst>
              <a:ext uri="{FF2B5EF4-FFF2-40B4-BE49-F238E27FC236}">
                <a16:creationId xmlns:a16="http://schemas.microsoft.com/office/drawing/2014/main" id="{AB8286B4-DA3C-4471-A1BD-7F0C965B2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273300"/>
            <a:ext cx="533400" cy="1524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31" name="AutoShape 59">
            <a:extLst>
              <a:ext uri="{FF2B5EF4-FFF2-40B4-BE49-F238E27FC236}">
                <a16:creationId xmlns:a16="http://schemas.microsoft.com/office/drawing/2014/main" id="{C26C1F3F-F5F9-4EAA-9854-9C77FA9EC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526" y="690564"/>
            <a:ext cx="1266825" cy="561975"/>
          </a:xfrm>
          <a:prstGeom prst="wedgeRectCallout">
            <a:avLst>
              <a:gd name="adj1" fmla="val -7519"/>
              <a:gd name="adj2" fmla="val 98306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>
                <a:ea typeface="SimHei" panose="02010609060101010101" pitchFamily="49" charset="-122"/>
              </a:rPr>
              <a:t>被派返國</a:t>
            </a:r>
          </a:p>
        </p:txBody>
      </p:sp>
      <p:sp>
        <p:nvSpPr>
          <p:cNvPr id="54332" name="AutoShape 60">
            <a:extLst>
              <a:ext uri="{FF2B5EF4-FFF2-40B4-BE49-F238E27FC236}">
                <a16:creationId xmlns:a16="http://schemas.microsoft.com/office/drawing/2014/main" id="{F590826E-BBA5-4AF4-BEAB-FEF673345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57201"/>
            <a:ext cx="1790700" cy="792163"/>
          </a:xfrm>
          <a:prstGeom prst="wedgeRectCallout">
            <a:avLst>
              <a:gd name="adj1" fmla="val 37056"/>
              <a:gd name="adj2" fmla="val 86875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Aft>
                <a:spcPct val="20000"/>
              </a:spcAft>
            </a:pPr>
            <a:r>
              <a:rPr lang="zh-TW" altLang="en-US">
                <a:latin typeface="SimHei" panose="02010609060101010101" pitchFamily="49" charset="-122"/>
                <a:ea typeface="SimHei" panose="02010609060101010101" pitchFamily="49" charset="-122"/>
              </a:rPr>
              <a:t>抵達耶路撒冷</a:t>
            </a:r>
          </a:p>
          <a:p>
            <a:pPr>
              <a:spcAft>
                <a:spcPct val="20000"/>
              </a:spcAft>
            </a:pPr>
            <a:r>
              <a:rPr lang="en-US" altLang="zh-TW">
                <a:latin typeface="SimHei" panose="02010609060101010101" pitchFamily="49" charset="-122"/>
                <a:ea typeface="SimHei" panose="02010609060101010101" pitchFamily="49" charset="-122"/>
              </a:rPr>
              <a:t>4</a:t>
            </a:r>
            <a:r>
              <a:rPr lang="zh-TW" altLang="en-US">
                <a:latin typeface="SimHei" panose="02010609060101010101" pitchFamily="49" charset="-122"/>
                <a:ea typeface="SimHei" panose="02010609060101010101" pitchFamily="49" charset="-122"/>
              </a:rPr>
              <a:t>日：動工建牆</a:t>
            </a:r>
          </a:p>
        </p:txBody>
      </p:sp>
      <p:sp>
        <p:nvSpPr>
          <p:cNvPr id="54333" name="AutoShape 61">
            <a:extLst>
              <a:ext uri="{FF2B5EF4-FFF2-40B4-BE49-F238E27FC236}">
                <a16:creationId xmlns:a16="http://schemas.microsoft.com/office/drawing/2014/main" id="{97467557-9549-4431-B371-B68780769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1" y="457201"/>
            <a:ext cx="1266825" cy="790575"/>
          </a:xfrm>
          <a:prstGeom prst="wedgeRectCallout">
            <a:avLst>
              <a:gd name="adj1" fmla="val 6014"/>
              <a:gd name="adj2" fmla="val 87347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Aft>
                <a:spcPct val="20000"/>
              </a:spcAft>
            </a:pPr>
            <a:r>
              <a:rPr lang="en-US" altLang="zh-TW">
                <a:latin typeface="SimHei" panose="02010609060101010101" pitchFamily="49" charset="-122"/>
                <a:ea typeface="SimHei" panose="02010609060101010101" pitchFamily="49" charset="-122"/>
              </a:rPr>
              <a:t>25</a:t>
            </a:r>
            <a:r>
              <a:rPr lang="zh-TW" altLang="en-US">
                <a:latin typeface="SimHei" panose="02010609060101010101" pitchFamily="49" charset="-122"/>
                <a:ea typeface="SimHei" panose="02010609060101010101" pitchFamily="49" charset="-122"/>
              </a:rPr>
              <a:t>日：</a:t>
            </a:r>
          </a:p>
          <a:p>
            <a:pPr>
              <a:spcAft>
                <a:spcPct val="20000"/>
              </a:spcAft>
            </a:pPr>
            <a:r>
              <a:rPr lang="zh-TW" altLang="en-US">
                <a:latin typeface="SimHei" panose="02010609060101010101" pitchFamily="49" charset="-122"/>
                <a:ea typeface="SimHei" panose="02010609060101010101" pitchFamily="49" charset="-122"/>
              </a:rPr>
              <a:t>城牆修成</a:t>
            </a:r>
          </a:p>
        </p:txBody>
      </p:sp>
      <p:sp>
        <p:nvSpPr>
          <p:cNvPr id="54334" name="AutoShape 62">
            <a:extLst>
              <a:ext uri="{FF2B5EF4-FFF2-40B4-BE49-F238E27FC236}">
                <a16:creationId xmlns:a16="http://schemas.microsoft.com/office/drawing/2014/main" id="{E93F0700-CFA8-4968-A513-F51B54849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5300" y="457201"/>
            <a:ext cx="2298700" cy="1222375"/>
          </a:xfrm>
          <a:prstGeom prst="wedgeRectCallout">
            <a:avLst>
              <a:gd name="adj1" fmla="val -59736"/>
              <a:gd name="adj2" fmla="val 38051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Aft>
                <a:spcPct val="20000"/>
              </a:spcAft>
            </a:pPr>
            <a:r>
              <a:rPr lang="en-US" altLang="zh-TW">
                <a:latin typeface="SimHei" panose="02010609060101010101" pitchFamily="49" charset="-122"/>
                <a:ea typeface="SimHei" panose="02010609060101010101" pitchFamily="49" charset="-122"/>
              </a:rPr>
              <a:t>1</a:t>
            </a:r>
            <a:r>
              <a:rPr lang="zh-TW" altLang="en-US">
                <a:latin typeface="SimHei" panose="02010609060101010101" pitchFamily="49" charset="-122"/>
                <a:ea typeface="SimHei" panose="02010609060101010101" pitchFamily="49" charset="-122"/>
              </a:rPr>
              <a:t>日：宣讀律法</a:t>
            </a:r>
          </a:p>
          <a:p>
            <a:pPr>
              <a:spcAft>
                <a:spcPct val="20000"/>
              </a:spcAft>
            </a:pPr>
            <a:r>
              <a:rPr lang="en-US" altLang="zh-TW">
                <a:latin typeface="SimHei" panose="02010609060101010101" pitchFamily="49" charset="-122"/>
                <a:ea typeface="SimHei" panose="02010609060101010101" pitchFamily="49" charset="-122"/>
              </a:rPr>
              <a:t>15-22</a:t>
            </a:r>
            <a:r>
              <a:rPr lang="zh-TW" altLang="en-US">
                <a:latin typeface="SimHei" panose="02010609060101010101" pitchFamily="49" charset="-122"/>
                <a:ea typeface="SimHei" panose="02010609060101010101" pitchFamily="49" charset="-122"/>
              </a:rPr>
              <a:t>日：守住棚節</a:t>
            </a:r>
          </a:p>
          <a:p>
            <a:pPr>
              <a:spcAft>
                <a:spcPct val="20000"/>
              </a:spcAft>
            </a:pPr>
            <a:r>
              <a:rPr lang="en-US" altLang="zh-TW">
                <a:latin typeface="SimHei" panose="02010609060101010101" pitchFamily="49" charset="-122"/>
                <a:ea typeface="SimHei" panose="02010609060101010101" pitchFamily="49" charset="-122"/>
              </a:rPr>
              <a:t>24</a:t>
            </a:r>
            <a:r>
              <a:rPr lang="zh-TW" altLang="en-US">
                <a:latin typeface="SimHei" panose="02010609060101010101" pitchFamily="49" charset="-122"/>
                <a:ea typeface="SimHei" panose="02010609060101010101" pitchFamily="49" charset="-122"/>
              </a:rPr>
              <a:t>日：認罪</a:t>
            </a:r>
          </a:p>
        </p:txBody>
      </p:sp>
    </p:spTree>
    <p:extLst>
      <p:ext uri="{BB962C8B-B14F-4D97-AF65-F5344CB8AC3E}">
        <p14:creationId xmlns:p14="http://schemas.microsoft.com/office/powerpoint/2010/main" val="14566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3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8FE565FB-A475-4527-A8C7-86C49C8C2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912814"/>
            <a:ext cx="2705100" cy="548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Text Box 3">
            <a:extLst>
              <a:ext uri="{FF2B5EF4-FFF2-40B4-BE49-F238E27FC236}">
                <a16:creationId xmlns:a16="http://schemas.microsoft.com/office/drawing/2014/main" id="{96552394-4AD7-4695-AD3A-C7E5EB662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275" y="552451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羊門</a:t>
            </a:r>
          </a:p>
        </p:txBody>
      </p:sp>
      <p:sp>
        <p:nvSpPr>
          <p:cNvPr id="41988" name="Text Box 4">
            <a:extLst>
              <a:ext uri="{FF2B5EF4-FFF2-40B4-BE49-F238E27FC236}">
                <a16:creationId xmlns:a16="http://schemas.microsoft.com/office/drawing/2014/main" id="{274F0770-4AC3-44E9-AB86-08867EB3D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0350" y="676276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魚門</a:t>
            </a:r>
          </a:p>
        </p:txBody>
      </p:sp>
      <p:sp>
        <p:nvSpPr>
          <p:cNvPr id="41989" name="Text Box 5">
            <a:extLst>
              <a:ext uri="{FF2B5EF4-FFF2-40B4-BE49-F238E27FC236}">
                <a16:creationId xmlns:a16="http://schemas.microsoft.com/office/drawing/2014/main" id="{C1F6FD31-D0F4-456A-BAEB-71436502F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225" y="920751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古門</a:t>
            </a:r>
          </a:p>
        </p:txBody>
      </p:sp>
      <p:sp>
        <p:nvSpPr>
          <p:cNvPr id="41990" name="Text Box 6">
            <a:extLst>
              <a:ext uri="{FF2B5EF4-FFF2-40B4-BE49-F238E27FC236}">
                <a16:creationId xmlns:a16="http://schemas.microsoft.com/office/drawing/2014/main" id="{3FAF58BE-97B2-4839-AA3E-012EBD8D2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875" y="4038601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谷門</a:t>
            </a:r>
          </a:p>
        </p:txBody>
      </p:sp>
      <p:sp>
        <p:nvSpPr>
          <p:cNvPr id="41991" name="Text Box 7">
            <a:extLst>
              <a:ext uri="{FF2B5EF4-FFF2-40B4-BE49-F238E27FC236}">
                <a16:creationId xmlns:a16="http://schemas.microsoft.com/office/drawing/2014/main" id="{D764E8CF-B9C7-4616-A257-6B9E6BA4D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8813" y="6326188"/>
            <a:ext cx="86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糞廠門</a:t>
            </a:r>
          </a:p>
        </p:txBody>
      </p:sp>
      <p:sp>
        <p:nvSpPr>
          <p:cNvPr id="41992" name="Text Box 8">
            <a:extLst>
              <a:ext uri="{FF2B5EF4-FFF2-40B4-BE49-F238E27FC236}">
                <a16:creationId xmlns:a16="http://schemas.microsoft.com/office/drawing/2014/main" id="{F7C6A40E-216A-4E3B-A019-8F30B763B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2975" y="563721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泉門</a:t>
            </a:r>
          </a:p>
        </p:txBody>
      </p:sp>
      <p:sp>
        <p:nvSpPr>
          <p:cNvPr id="41993" name="Text Box 9">
            <a:extLst>
              <a:ext uri="{FF2B5EF4-FFF2-40B4-BE49-F238E27FC236}">
                <a16:creationId xmlns:a16="http://schemas.microsoft.com/office/drawing/2014/main" id="{597236E1-0A79-4EAF-A1A0-79D43F9FC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4725" y="398621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水門</a:t>
            </a:r>
          </a:p>
        </p:txBody>
      </p:sp>
      <p:sp>
        <p:nvSpPr>
          <p:cNvPr id="41994" name="Text Box 10">
            <a:extLst>
              <a:ext uri="{FF2B5EF4-FFF2-40B4-BE49-F238E27FC236}">
                <a16:creationId xmlns:a16="http://schemas.microsoft.com/office/drawing/2014/main" id="{E18F688D-73C2-4416-9B7F-81CCDC7DE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4475" y="367188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爐樓</a:t>
            </a:r>
          </a:p>
        </p:txBody>
      </p:sp>
      <p:sp>
        <p:nvSpPr>
          <p:cNvPr id="41995" name="Text Box 11">
            <a:extLst>
              <a:ext uri="{FF2B5EF4-FFF2-40B4-BE49-F238E27FC236}">
                <a16:creationId xmlns:a16="http://schemas.microsoft.com/office/drawing/2014/main" id="{D9FB6D79-B25E-4A93-B503-2BEA662AC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1927225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寬</a:t>
            </a:r>
          </a:p>
          <a:p>
            <a:r>
              <a:rPr lang="zh-TW" altLang="en-US">
                <a:ea typeface="SimHei" panose="02010609060101010101" pitchFamily="49" charset="-122"/>
              </a:rPr>
              <a:t>牆</a:t>
            </a:r>
          </a:p>
        </p:txBody>
      </p:sp>
      <p:sp>
        <p:nvSpPr>
          <p:cNvPr id="41996" name="Text Box 12">
            <a:extLst>
              <a:ext uri="{FF2B5EF4-FFF2-40B4-BE49-F238E27FC236}">
                <a16:creationId xmlns:a16="http://schemas.microsoft.com/office/drawing/2014/main" id="{2BDBE7F6-64B9-4455-9C8A-0D93B9D0D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3775" y="152401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哈米亞樓</a:t>
            </a:r>
          </a:p>
        </p:txBody>
      </p:sp>
      <p:sp>
        <p:nvSpPr>
          <p:cNvPr id="41997" name="Text Box 13">
            <a:extLst>
              <a:ext uri="{FF2B5EF4-FFF2-40B4-BE49-F238E27FC236}">
                <a16:creationId xmlns:a16="http://schemas.microsoft.com/office/drawing/2014/main" id="{A4EDA6CE-58FD-466E-874E-8F8D453F8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5225" y="166688"/>
            <a:ext cx="1098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哈楠業樓</a:t>
            </a:r>
          </a:p>
        </p:txBody>
      </p:sp>
      <p:sp>
        <p:nvSpPr>
          <p:cNvPr id="41998" name="Line 14">
            <a:extLst>
              <a:ext uri="{FF2B5EF4-FFF2-40B4-BE49-F238E27FC236}">
                <a16:creationId xmlns:a16="http://schemas.microsoft.com/office/drawing/2014/main" id="{A413C181-C0CB-45E0-935C-5C870E939A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18301" y="4216401"/>
            <a:ext cx="600075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9" name="Line 15">
            <a:extLst>
              <a:ext uri="{FF2B5EF4-FFF2-40B4-BE49-F238E27FC236}">
                <a16:creationId xmlns:a16="http://schemas.microsoft.com/office/drawing/2014/main" id="{7158724A-B4B9-4F63-B448-8D2027B249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83300" y="3997325"/>
            <a:ext cx="36195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0" name="Line 16">
            <a:extLst>
              <a:ext uri="{FF2B5EF4-FFF2-40B4-BE49-F238E27FC236}">
                <a16:creationId xmlns:a16="http://schemas.microsoft.com/office/drawing/2014/main" id="{1BB1EAB8-A423-4209-A46F-87F5C25699A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26238" y="5627689"/>
            <a:ext cx="620712" cy="193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1" name="Line 17">
            <a:extLst>
              <a:ext uri="{FF2B5EF4-FFF2-40B4-BE49-F238E27FC236}">
                <a16:creationId xmlns:a16="http://schemas.microsoft.com/office/drawing/2014/main" id="{0974A533-0F38-4E49-855F-84FE8668F9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18264" y="6153151"/>
            <a:ext cx="90487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2" name="Line 18">
            <a:extLst>
              <a:ext uri="{FF2B5EF4-FFF2-40B4-BE49-F238E27FC236}">
                <a16:creationId xmlns:a16="http://schemas.microsoft.com/office/drawing/2014/main" id="{C8D8173E-9EF5-414B-BBFB-B0AFEC8B78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07089" y="3813176"/>
            <a:ext cx="255587" cy="53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3" name="Line 19">
            <a:extLst>
              <a:ext uri="{FF2B5EF4-FFF2-40B4-BE49-F238E27FC236}">
                <a16:creationId xmlns:a16="http://schemas.microsoft.com/office/drawing/2014/main" id="{D1625A21-04F8-435C-9BDD-2C7712F94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4951" y="533401"/>
            <a:ext cx="15875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4" name="Line 20">
            <a:extLst>
              <a:ext uri="{FF2B5EF4-FFF2-40B4-BE49-F238E27FC236}">
                <a16:creationId xmlns:a16="http://schemas.microsoft.com/office/drawing/2014/main" id="{BA51AE97-469C-472C-838E-8BE25467C2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50050" y="908051"/>
            <a:ext cx="65088" cy="188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5" name="Line 21">
            <a:extLst>
              <a:ext uri="{FF2B5EF4-FFF2-40B4-BE49-F238E27FC236}">
                <a16:creationId xmlns:a16="http://schemas.microsoft.com/office/drawing/2014/main" id="{79F59557-2065-46C6-9EA8-43CF217B06C1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2964" y="533401"/>
            <a:ext cx="136525" cy="582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6" name="Line 22">
            <a:extLst>
              <a:ext uri="{FF2B5EF4-FFF2-40B4-BE49-F238E27FC236}">
                <a16:creationId xmlns:a16="http://schemas.microsoft.com/office/drawing/2014/main" id="{4E221758-A12A-46CB-B33D-D1AD59809E3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22950" y="1039813"/>
            <a:ext cx="71438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7" name="Line 23">
            <a:extLst>
              <a:ext uri="{FF2B5EF4-FFF2-40B4-BE49-F238E27FC236}">
                <a16:creationId xmlns:a16="http://schemas.microsoft.com/office/drawing/2014/main" id="{1302B71F-DECA-444C-A96A-D3EBFB921424}"/>
              </a:ext>
            </a:extLst>
          </p:cNvPr>
          <p:cNvSpPr>
            <a:spLocks noChangeShapeType="1"/>
          </p:cNvSpPr>
          <p:nvPr/>
        </p:nvSpPr>
        <p:spPr bwMode="auto">
          <a:xfrm>
            <a:off x="4897439" y="1282700"/>
            <a:ext cx="46037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2008" name="Text Box 24">
            <a:extLst>
              <a:ext uri="{FF2B5EF4-FFF2-40B4-BE49-F238E27FC236}">
                <a16:creationId xmlns:a16="http://schemas.microsoft.com/office/drawing/2014/main" id="{BEB69988-E022-4912-929D-BD7D0D3E6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000" y="835026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哈米弗甲門</a:t>
            </a:r>
          </a:p>
        </p:txBody>
      </p:sp>
      <p:sp>
        <p:nvSpPr>
          <p:cNvPr id="42009" name="Line 25">
            <a:extLst>
              <a:ext uri="{FF2B5EF4-FFF2-40B4-BE49-F238E27FC236}">
                <a16:creationId xmlns:a16="http://schemas.microsoft.com/office/drawing/2014/main" id="{B3559883-5714-4E4E-BD36-9938896B54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53275" y="1128713"/>
            <a:ext cx="300038" cy="239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0" name="Text Box 26">
            <a:extLst>
              <a:ext uri="{FF2B5EF4-FFF2-40B4-BE49-F238E27FC236}">
                <a16:creationId xmlns:a16="http://schemas.microsoft.com/office/drawing/2014/main" id="{35B2E396-7EEC-46C4-90F7-AA8DCF23B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147478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東門</a:t>
            </a:r>
          </a:p>
        </p:txBody>
      </p:sp>
      <p:sp>
        <p:nvSpPr>
          <p:cNvPr id="42011" name="Line 27">
            <a:extLst>
              <a:ext uri="{FF2B5EF4-FFF2-40B4-BE49-F238E27FC236}">
                <a16:creationId xmlns:a16="http://schemas.microsoft.com/office/drawing/2014/main" id="{355E2CD2-7B2C-4665-AC42-E15821D4BE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15189" y="1701800"/>
            <a:ext cx="706437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2" name="Text Box 28">
            <a:extLst>
              <a:ext uri="{FF2B5EF4-FFF2-40B4-BE49-F238E27FC236}">
                <a16:creationId xmlns:a16="http://schemas.microsoft.com/office/drawing/2014/main" id="{621CC1F2-5DC6-4B4B-A66F-EC4E44CB7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0725" y="148431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聖殿</a:t>
            </a:r>
          </a:p>
        </p:txBody>
      </p:sp>
      <p:sp>
        <p:nvSpPr>
          <p:cNvPr id="42013" name="Line 29">
            <a:extLst>
              <a:ext uri="{FF2B5EF4-FFF2-40B4-BE49-F238E27FC236}">
                <a16:creationId xmlns:a16="http://schemas.microsoft.com/office/drawing/2014/main" id="{DEDE715B-E58E-45E2-B2CD-B8A4BA555F7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40475" y="1825625"/>
            <a:ext cx="95250" cy="9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4" name="Text Box 30">
            <a:extLst>
              <a:ext uri="{FF2B5EF4-FFF2-40B4-BE49-F238E27FC236}">
                <a16:creationId xmlns:a16="http://schemas.microsoft.com/office/drawing/2014/main" id="{9BB80ACB-767F-4A03-BC30-4DD68924A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7950" y="2279651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馬門</a:t>
            </a:r>
          </a:p>
        </p:txBody>
      </p:sp>
      <p:sp>
        <p:nvSpPr>
          <p:cNvPr id="42015" name="Line 31">
            <a:extLst>
              <a:ext uri="{FF2B5EF4-FFF2-40B4-BE49-F238E27FC236}">
                <a16:creationId xmlns:a16="http://schemas.microsoft.com/office/drawing/2014/main" id="{9F512E3B-7682-480F-A655-A4C5ACD024A9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0589" y="2359025"/>
            <a:ext cx="477837" cy="84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0" name="Freeform 36">
            <a:extLst>
              <a:ext uri="{FF2B5EF4-FFF2-40B4-BE49-F238E27FC236}">
                <a16:creationId xmlns:a16="http://schemas.microsoft.com/office/drawing/2014/main" id="{0A8CFC53-6D47-46F2-9219-3188DA0517A0}"/>
              </a:ext>
            </a:extLst>
          </p:cNvPr>
          <p:cNvSpPr>
            <a:spLocks/>
          </p:cNvSpPr>
          <p:nvPr/>
        </p:nvSpPr>
        <p:spPr bwMode="auto">
          <a:xfrm>
            <a:off x="6261100" y="4073526"/>
            <a:ext cx="444500" cy="1641475"/>
          </a:xfrm>
          <a:custGeom>
            <a:avLst/>
            <a:gdLst>
              <a:gd name="T0" fmla="*/ 91 w 280"/>
              <a:gd name="T1" fmla="*/ 0 h 1034"/>
              <a:gd name="T2" fmla="*/ 8 w 280"/>
              <a:gd name="T3" fmla="*/ 356 h 1034"/>
              <a:gd name="T4" fmla="*/ 40 w 280"/>
              <a:gd name="T5" fmla="*/ 682 h 1034"/>
              <a:gd name="T6" fmla="*/ 101 w 280"/>
              <a:gd name="T7" fmla="*/ 852 h 1034"/>
              <a:gd name="T8" fmla="*/ 158 w 280"/>
              <a:gd name="T9" fmla="*/ 988 h 1034"/>
              <a:gd name="T10" fmla="*/ 280 w 280"/>
              <a:gd name="T11" fmla="*/ 1034 h 1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1034">
                <a:moveTo>
                  <a:pt x="91" y="0"/>
                </a:moveTo>
                <a:cubicBezTo>
                  <a:pt x="77" y="59"/>
                  <a:pt x="16" y="242"/>
                  <a:pt x="8" y="356"/>
                </a:cubicBezTo>
                <a:cubicBezTo>
                  <a:pt x="0" y="470"/>
                  <a:pt x="24" y="599"/>
                  <a:pt x="40" y="682"/>
                </a:cubicBezTo>
                <a:cubicBezTo>
                  <a:pt x="56" y="765"/>
                  <a:pt x="81" y="801"/>
                  <a:pt x="101" y="852"/>
                </a:cubicBezTo>
                <a:cubicBezTo>
                  <a:pt x="121" y="903"/>
                  <a:pt x="128" y="958"/>
                  <a:pt x="158" y="988"/>
                </a:cubicBezTo>
                <a:cubicBezTo>
                  <a:pt x="188" y="1018"/>
                  <a:pt x="255" y="1024"/>
                  <a:pt x="280" y="1034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1" name="Freeform 37">
            <a:extLst>
              <a:ext uri="{FF2B5EF4-FFF2-40B4-BE49-F238E27FC236}">
                <a16:creationId xmlns:a16="http://schemas.microsoft.com/office/drawing/2014/main" id="{7E9AE42B-8F77-4C94-8BAF-A7189F17FC8F}"/>
              </a:ext>
            </a:extLst>
          </p:cNvPr>
          <p:cNvSpPr>
            <a:spLocks/>
          </p:cNvSpPr>
          <p:nvPr/>
        </p:nvSpPr>
        <p:spPr bwMode="auto">
          <a:xfrm>
            <a:off x="6689725" y="4313239"/>
            <a:ext cx="147638" cy="1423987"/>
          </a:xfrm>
          <a:custGeom>
            <a:avLst/>
            <a:gdLst>
              <a:gd name="T0" fmla="*/ 5 w 93"/>
              <a:gd name="T1" fmla="*/ 897 h 897"/>
              <a:gd name="T2" fmla="*/ 92 w 93"/>
              <a:gd name="T3" fmla="*/ 537 h 897"/>
              <a:gd name="T4" fmla="*/ 12 w 93"/>
              <a:gd name="T5" fmla="*/ 89 h 897"/>
              <a:gd name="T6" fmla="*/ 17 w 93"/>
              <a:gd name="T7" fmla="*/ 5 h 8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3" h="897">
                <a:moveTo>
                  <a:pt x="5" y="897"/>
                </a:moveTo>
                <a:cubicBezTo>
                  <a:pt x="20" y="837"/>
                  <a:pt x="91" y="672"/>
                  <a:pt x="92" y="537"/>
                </a:cubicBezTo>
                <a:cubicBezTo>
                  <a:pt x="93" y="402"/>
                  <a:pt x="24" y="178"/>
                  <a:pt x="12" y="89"/>
                </a:cubicBezTo>
                <a:cubicBezTo>
                  <a:pt x="0" y="0"/>
                  <a:pt x="16" y="22"/>
                  <a:pt x="17" y="5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2" name="Freeform 38">
            <a:extLst>
              <a:ext uri="{FF2B5EF4-FFF2-40B4-BE49-F238E27FC236}">
                <a16:creationId xmlns:a16="http://schemas.microsoft.com/office/drawing/2014/main" id="{C9C5E69A-4102-40F7-979E-5E485928D7FC}"/>
              </a:ext>
            </a:extLst>
          </p:cNvPr>
          <p:cNvSpPr>
            <a:spLocks/>
          </p:cNvSpPr>
          <p:nvPr/>
        </p:nvSpPr>
        <p:spPr bwMode="auto">
          <a:xfrm>
            <a:off x="4854576" y="1573213"/>
            <a:ext cx="1643063" cy="2487612"/>
          </a:xfrm>
          <a:custGeom>
            <a:avLst/>
            <a:gdLst>
              <a:gd name="T0" fmla="*/ 988 w 1035"/>
              <a:gd name="T1" fmla="*/ 1567 h 1567"/>
              <a:gd name="T2" fmla="*/ 1015 w 1035"/>
              <a:gd name="T3" fmla="*/ 1402 h 1567"/>
              <a:gd name="T4" fmla="*/ 866 w 1035"/>
              <a:gd name="T5" fmla="*/ 1347 h 1567"/>
              <a:gd name="T6" fmla="*/ 638 w 1035"/>
              <a:gd name="T7" fmla="*/ 1073 h 1567"/>
              <a:gd name="T8" fmla="*/ 350 w 1035"/>
              <a:gd name="T9" fmla="*/ 833 h 1567"/>
              <a:gd name="T10" fmla="*/ 103 w 1035"/>
              <a:gd name="T11" fmla="*/ 660 h 1567"/>
              <a:gd name="T12" fmla="*/ 14 w 1035"/>
              <a:gd name="T13" fmla="*/ 209 h 1567"/>
              <a:gd name="T14" fmla="*/ 16 w 1035"/>
              <a:gd name="T15" fmla="*/ 0 h 1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35" h="1567">
                <a:moveTo>
                  <a:pt x="988" y="1567"/>
                </a:moveTo>
                <a:cubicBezTo>
                  <a:pt x="992" y="1540"/>
                  <a:pt x="1035" y="1439"/>
                  <a:pt x="1015" y="1402"/>
                </a:cubicBezTo>
                <a:cubicBezTo>
                  <a:pt x="995" y="1365"/>
                  <a:pt x="929" y="1402"/>
                  <a:pt x="866" y="1347"/>
                </a:cubicBezTo>
                <a:cubicBezTo>
                  <a:pt x="803" y="1292"/>
                  <a:pt x="724" y="1159"/>
                  <a:pt x="638" y="1073"/>
                </a:cubicBezTo>
                <a:cubicBezTo>
                  <a:pt x="552" y="987"/>
                  <a:pt x="439" y="902"/>
                  <a:pt x="350" y="833"/>
                </a:cubicBezTo>
                <a:cubicBezTo>
                  <a:pt x="261" y="764"/>
                  <a:pt x="159" y="764"/>
                  <a:pt x="103" y="660"/>
                </a:cubicBezTo>
                <a:cubicBezTo>
                  <a:pt x="47" y="556"/>
                  <a:pt x="28" y="319"/>
                  <a:pt x="14" y="209"/>
                </a:cubicBezTo>
                <a:cubicBezTo>
                  <a:pt x="0" y="99"/>
                  <a:pt x="16" y="44"/>
                  <a:pt x="16" y="0"/>
                </a:cubicBezTo>
              </a:path>
            </a:pathLst>
          </a:custGeom>
          <a:noFill/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3" name="Freeform 39">
            <a:extLst>
              <a:ext uri="{FF2B5EF4-FFF2-40B4-BE49-F238E27FC236}">
                <a16:creationId xmlns:a16="http://schemas.microsoft.com/office/drawing/2014/main" id="{30EB5082-7828-428B-BE19-81F978F568D7}"/>
              </a:ext>
            </a:extLst>
          </p:cNvPr>
          <p:cNvSpPr>
            <a:spLocks/>
          </p:cNvSpPr>
          <p:nvPr/>
        </p:nvSpPr>
        <p:spPr bwMode="auto">
          <a:xfrm>
            <a:off x="4859338" y="1101726"/>
            <a:ext cx="1892300" cy="498475"/>
          </a:xfrm>
          <a:custGeom>
            <a:avLst/>
            <a:gdLst>
              <a:gd name="T0" fmla="*/ 11 w 1192"/>
              <a:gd name="T1" fmla="*/ 314 h 314"/>
              <a:gd name="T2" fmla="*/ 66 w 1192"/>
              <a:gd name="T3" fmla="*/ 273 h 314"/>
              <a:gd name="T4" fmla="*/ 407 w 1192"/>
              <a:gd name="T5" fmla="*/ 148 h 314"/>
              <a:gd name="T6" fmla="*/ 839 w 1192"/>
              <a:gd name="T7" fmla="*/ 40 h 314"/>
              <a:gd name="T8" fmla="*/ 1192 w 1192"/>
              <a:gd name="T9" fmla="*/ 0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92" h="314">
                <a:moveTo>
                  <a:pt x="11" y="314"/>
                </a:moveTo>
                <a:cubicBezTo>
                  <a:pt x="20" y="307"/>
                  <a:pt x="0" y="301"/>
                  <a:pt x="66" y="273"/>
                </a:cubicBezTo>
                <a:cubicBezTo>
                  <a:pt x="132" y="245"/>
                  <a:pt x="278" y="187"/>
                  <a:pt x="407" y="148"/>
                </a:cubicBezTo>
                <a:cubicBezTo>
                  <a:pt x="536" y="109"/>
                  <a:pt x="708" y="65"/>
                  <a:pt x="839" y="40"/>
                </a:cubicBezTo>
                <a:cubicBezTo>
                  <a:pt x="970" y="15"/>
                  <a:pt x="1119" y="8"/>
                  <a:pt x="1192" y="0"/>
                </a:cubicBezTo>
              </a:path>
            </a:pathLst>
          </a:custGeom>
          <a:noFill/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4" name="AutoShape 40">
            <a:extLst>
              <a:ext uri="{FF2B5EF4-FFF2-40B4-BE49-F238E27FC236}">
                <a16:creationId xmlns:a16="http://schemas.microsoft.com/office/drawing/2014/main" id="{41D1D9C0-2172-4F48-9089-4523B2FA6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2338" y="4518025"/>
            <a:ext cx="914400" cy="457200"/>
          </a:xfrm>
          <a:prstGeom prst="wedgeRectCallout">
            <a:avLst>
              <a:gd name="adj1" fmla="val -107468"/>
              <a:gd name="adj2" fmla="val -32292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>
                <a:ea typeface="SimHei" panose="02010609060101010101" pitchFamily="49" charset="-122"/>
              </a:rPr>
              <a:t>以斯拉</a:t>
            </a:r>
          </a:p>
        </p:txBody>
      </p:sp>
      <p:sp>
        <p:nvSpPr>
          <p:cNvPr id="42025" name="AutoShape 41">
            <a:extLst>
              <a:ext uri="{FF2B5EF4-FFF2-40B4-BE49-F238E27FC236}">
                <a16:creationId xmlns:a16="http://schemas.microsoft.com/office/drawing/2014/main" id="{A14951D3-DB98-4CD6-A998-078C67CA2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688" y="2786063"/>
            <a:ext cx="914400" cy="457200"/>
          </a:xfrm>
          <a:prstGeom prst="wedgeRectCallout">
            <a:avLst>
              <a:gd name="adj1" fmla="val 101218"/>
              <a:gd name="adj2" fmla="val -49653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>
                <a:ea typeface="SimHei" panose="02010609060101010101" pitchFamily="49" charset="-122"/>
              </a:rPr>
              <a:t>尼希米</a:t>
            </a:r>
          </a:p>
        </p:txBody>
      </p:sp>
      <p:sp>
        <p:nvSpPr>
          <p:cNvPr id="42026" name="Freeform 42">
            <a:extLst>
              <a:ext uri="{FF2B5EF4-FFF2-40B4-BE49-F238E27FC236}">
                <a16:creationId xmlns:a16="http://schemas.microsoft.com/office/drawing/2014/main" id="{E174C8F9-9974-44C6-8B8F-6617F2901B6B}"/>
              </a:ext>
            </a:extLst>
          </p:cNvPr>
          <p:cNvSpPr>
            <a:spLocks/>
          </p:cNvSpPr>
          <p:nvPr/>
        </p:nvSpPr>
        <p:spPr bwMode="auto">
          <a:xfrm>
            <a:off x="6697663" y="1031875"/>
            <a:ext cx="571500" cy="3278188"/>
          </a:xfrm>
          <a:custGeom>
            <a:avLst/>
            <a:gdLst>
              <a:gd name="T0" fmla="*/ 0 w 360"/>
              <a:gd name="T1" fmla="*/ 2065 h 2065"/>
              <a:gd name="T2" fmla="*/ 98 w 360"/>
              <a:gd name="T3" fmla="*/ 1670 h 2065"/>
              <a:gd name="T4" fmla="*/ 319 w 360"/>
              <a:gd name="T5" fmla="*/ 992 h 2065"/>
              <a:gd name="T6" fmla="*/ 304 w 360"/>
              <a:gd name="T7" fmla="*/ 601 h 2065"/>
              <a:gd name="T8" fmla="*/ 341 w 360"/>
              <a:gd name="T9" fmla="*/ 284 h 2065"/>
              <a:gd name="T10" fmla="*/ 190 w 360"/>
              <a:gd name="T11" fmla="*/ 41 h 2065"/>
              <a:gd name="T12" fmla="*/ 63 w 360"/>
              <a:gd name="T13" fmla="*/ 36 h 2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0" h="2065">
                <a:moveTo>
                  <a:pt x="0" y="2065"/>
                </a:moveTo>
                <a:cubicBezTo>
                  <a:pt x="19" y="1954"/>
                  <a:pt x="45" y="1849"/>
                  <a:pt x="98" y="1670"/>
                </a:cubicBezTo>
                <a:cubicBezTo>
                  <a:pt x="151" y="1491"/>
                  <a:pt x="285" y="1170"/>
                  <a:pt x="319" y="992"/>
                </a:cubicBezTo>
                <a:cubicBezTo>
                  <a:pt x="353" y="814"/>
                  <a:pt x="300" y="719"/>
                  <a:pt x="304" y="601"/>
                </a:cubicBezTo>
                <a:cubicBezTo>
                  <a:pt x="308" y="483"/>
                  <a:pt x="360" y="377"/>
                  <a:pt x="341" y="284"/>
                </a:cubicBezTo>
                <a:cubicBezTo>
                  <a:pt x="322" y="191"/>
                  <a:pt x="236" y="82"/>
                  <a:pt x="190" y="41"/>
                </a:cubicBezTo>
                <a:cubicBezTo>
                  <a:pt x="144" y="0"/>
                  <a:pt x="89" y="37"/>
                  <a:pt x="63" y="36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8" name="AutoShape 44">
            <a:extLst>
              <a:ext uri="{FF2B5EF4-FFF2-40B4-BE49-F238E27FC236}">
                <a16:creationId xmlns:a16="http://schemas.microsoft.com/office/drawing/2014/main" id="{C806FDAA-7BA7-413B-B67D-36BA7A668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3726" y="352425"/>
            <a:ext cx="2024063" cy="1176338"/>
          </a:xfrm>
          <a:prstGeom prst="foldedCorner">
            <a:avLst>
              <a:gd name="adj" fmla="val 125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Aft>
                <a:spcPct val="20000"/>
              </a:spcAft>
            </a:pPr>
            <a:r>
              <a:rPr lang="zh-TW" altLang="en-US" sz="2400">
                <a:ea typeface="SimHei" panose="02010609060101010101" pitchFamily="49" charset="-122"/>
              </a:rPr>
              <a:t>耶路撒冷城牆</a:t>
            </a:r>
          </a:p>
          <a:p>
            <a:pPr algn="ctr">
              <a:spcAft>
                <a:spcPct val="20000"/>
              </a:spcAft>
            </a:pPr>
            <a:r>
              <a:rPr lang="zh-TW" altLang="en-US" sz="2400">
                <a:ea typeface="SimHei" panose="02010609060101010101" pitchFamily="49" charset="-122"/>
              </a:rPr>
              <a:t>告成之禮</a:t>
            </a:r>
            <a:endParaRPr lang="en-US" altLang="en-US" sz="2400">
              <a:ea typeface="SimHei" panose="02010609060101010101" pitchFamily="49" charset="-122"/>
            </a:endParaRPr>
          </a:p>
        </p:txBody>
      </p:sp>
      <p:sp>
        <p:nvSpPr>
          <p:cNvPr id="42029" name="Line 45">
            <a:extLst>
              <a:ext uri="{FF2B5EF4-FFF2-40B4-BE49-F238E27FC236}">
                <a16:creationId xmlns:a16="http://schemas.microsoft.com/office/drawing/2014/main" id="{0F942BC2-0DB7-4C59-9375-840E906301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0025" y="1290638"/>
            <a:ext cx="209550" cy="538162"/>
          </a:xfrm>
          <a:prstGeom prst="line">
            <a:avLst/>
          </a:prstGeom>
          <a:noFill/>
          <a:ln w="57150">
            <a:solidFill>
              <a:srgbClr val="CC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1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2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42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42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2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42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24" grpId="0" animBg="1"/>
      <p:bldP spid="4202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292D3-7B93-9527-C181-C1BD41E8F85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pPr algn="ctr"/>
            <a:r>
              <a:rPr lang="ja-JP" altLang="en-US">
                <a:solidFill>
                  <a:schemeClr val="bg1"/>
                </a:solidFill>
                <a:latin typeface="KaiTi"/>
                <a:ea typeface="KaiTi"/>
                <a:cs typeface="+mj-lt"/>
              </a:rPr>
              <a:t>尼希米記 </a:t>
            </a:r>
            <a:r>
              <a:rPr lang="en-US">
                <a:solidFill>
                  <a:schemeClr val="bg1"/>
                </a:solidFill>
                <a:latin typeface="KaiTi"/>
                <a:ea typeface="+mj-lt"/>
                <a:cs typeface="+mj-lt"/>
              </a:rPr>
              <a:t>8</a:t>
            </a:r>
            <a:endParaRPr lang="en-US">
              <a:solidFill>
                <a:schemeClr val="bg1"/>
              </a:solidFill>
              <a:latin typeface="KaiTi"/>
              <a:ea typeface="KaiT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F5107-A4A7-7CA3-EAAB-2E586D6F8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z="3200">
                <a:latin typeface="KaiTi"/>
                <a:ea typeface="KaiTi"/>
                <a:cs typeface="+mn-lt"/>
              </a:rPr>
              <a:t>到了七月、以色列人住在自己的城裡。那時、他們如同一人聚集在水門前的寬闊處、請文士以斯拉、將耶和華藉摩西傳給以色列人的律法書帶來</a:t>
            </a:r>
            <a:r>
              <a:rPr lang="en-US" sz="3200">
                <a:latin typeface="KaiTi"/>
                <a:ea typeface="+mn-lt"/>
                <a:cs typeface="+mn-lt"/>
              </a:rPr>
              <a:t>。</a:t>
            </a:r>
            <a:endParaRPr lang="en-US" altLang="ja-JP" sz="3200">
              <a:latin typeface="KaiTi"/>
              <a:ea typeface="KaiTi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ja-JP" altLang="en-US" sz="3200">
                <a:solidFill>
                  <a:srgbClr val="FF0000"/>
                </a:solidFill>
                <a:latin typeface="KaiTi"/>
                <a:ea typeface="KaiTi"/>
                <a:cs typeface="+mn-lt"/>
              </a:rPr>
              <a:t>七月初一日</a:t>
            </a:r>
            <a:r>
              <a:rPr lang="en-US" sz="3200">
                <a:latin typeface="KaiTi"/>
                <a:ea typeface="+mn-lt"/>
                <a:cs typeface="+mn-lt"/>
              </a:rPr>
              <a:t>、</a:t>
            </a:r>
            <a:r>
              <a:rPr lang="ja-JP" altLang="en-US" sz="3200">
                <a:latin typeface="KaiTi"/>
                <a:ea typeface="KaiTi"/>
                <a:cs typeface="+mn-lt"/>
              </a:rPr>
              <a:t>祭司以斯拉將律法書帶到聽了能明白的男女會眾面前</a:t>
            </a:r>
            <a:r>
              <a:rPr lang="en-US" sz="3200">
                <a:latin typeface="KaiTi"/>
                <a:ea typeface="+mn-lt"/>
                <a:cs typeface="+mn-lt"/>
              </a:rPr>
              <a:t>。</a:t>
            </a:r>
            <a:r>
              <a:rPr lang="ja-JP" altLang="en-US" sz="3200">
                <a:latin typeface="KaiTi"/>
                <a:ea typeface="KaiTi"/>
                <a:cs typeface="+mn-lt"/>
              </a:rPr>
              <a:t>在</a:t>
            </a:r>
            <a:r>
              <a:rPr lang="ja-JP" altLang="en-US" sz="3200">
                <a:solidFill>
                  <a:srgbClr val="FF0000"/>
                </a:solidFill>
                <a:latin typeface="KaiTi"/>
                <a:ea typeface="KaiTi"/>
                <a:cs typeface="+mn-lt"/>
              </a:rPr>
              <a:t>水門前的寬闊處</a:t>
            </a:r>
            <a:r>
              <a:rPr lang="en-US" sz="3200">
                <a:latin typeface="KaiTi"/>
                <a:ea typeface="+mn-lt"/>
                <a:cs typeface="+mn-lt"/>
              </a:rPr>
              <a:t>、</a:t>
            </a:r>
            <a:r>
              <a:rPr lang="ja-JP" altLang="en-US" sz="3200">
                <a:latin typeface="KaiTi"/>
                <a:ea typeface="KaiTi"/>
                <a:cs typeface="+mn-lt"/>
              </a:rPr>
              <a:t>從清早到晌午</a:t>
            </a:r>
            <a:r>
              <a:rPr lang="en-US" sz="3200">
                <a:latin typeface="KaiTi"/>
                <a:ea typeface="+mn-lt"/>
                <a:cs typeface="+mn-lt"/>
              </a:rPr>
              <a:t>、</a:t>
            </a:r>
            <a:r>
              <a:rPr lang="ja-JP" altLang="en-US" sz="3200">
                <a:latin typeface="KaiTi"/>
                <a:ea typeface="KaiTi"/>
                <a:cs typeface="+mn-lt"/>
              </a:rPr>
              <a:t>在眾男女一切聽了能明白的人面前</a:t>
            </a:r>
            <a:r>
              <a:rPr lang="en-US" sz="3200">
                <a:latin typeface="KaiTi"/>
                <a:ea typeface="+mn-lt"/>
                <a:cs typeface="+mn-lt"/>
              </a:rPr>
              <a:t>、</a:t>
            </a:r>
            <a:r>
              <a:rPr lang="ja-JP" altLang="en-US" sz="3200">
                <a:latin typeface="KaiTi"/>
                <a:ea typeface="KaiTi"/>
                <a:cs typeface="+mn-lt"/>
              </a:rPr>
              <a:t>讀這律法書</a:t>
            </a:r>
            <a:r>
              <a:rPr lang="en-US" sz="3200">
                <a:latin typeface="KaiTi"/>
                <a:ea typeface="+mn-lt"/>
                <a:cs typeface="+mn-lt"/>
              </a:rPr>
              <a:t>．</a:t>
            </a:r>
            <a:r>
              <a:rPr lang="ja-JP" altLang="en-US" sz="3200">
                <a:latin typeface="KaiTi"/>
                <a:ea typeface="KaiTi"/>
                <a:cs typeface="+mn-lt"/>
              </a:rPr>
              <a:t>眾民側耳而聽</a:t>
            </a:r>
            <a:r>
              <a:rPr lang="en-US" sz="3200">
                <a:latin typeface="KaiTi"/>
                <a:ea typeface="+mn-lt"/>
                <a:cs typeface="+mn-lt"/>
              </a:rPr>
              <a:t>。</a:t>
            </a:r>
            <a:endParaRPr lang="en-US" sz="3200">
              <a:latin typeface="KaiTi"/>
              <a:ea typeface="KaiTi"/>
            </a:endParaRPr>
          </a:p>
        </p:txBody>
      </p:sp>
    </p:spTree>
    <p:extLst>
      <p:ext uri="{BB962C8B-B14F-4D97-AF65-F5344CB8AC3E}">
        <p14:creationId xmlns:p14="http://schemas.microsoft.com/office/powerpoint/2010/main" val="32557640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E3C73265-6440-4125-BF0B-AFCED4066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912814"/>
            <a:ext cx="2705100" cy="548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Text Box 3">
            <a:extLst>
              <a:ext uri="{FF2B5EF4-FFF2-40B4-BE49-F238E27FC236}">
                <a16:creationId xmlns:a16="http://schemas.microsoft.com/office/drawing/2014/main" id="{7E0A2B86-0228-4CC1-9966-780DE8DC8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875" y="552451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羊門</a:t>
            </a:r>
          </a:p>
        </p:txBody>
      </p:sp>
      <p:sp>
        <p:nvSpPr>
          <p:cNvPr id="35844" name="Text Box 4">
            <a:extLst>
              <a:ext uri="{FF2B5EF4-FFF2-40B4-BE49-F238E27FC236}">
                <a16:creationId xmlns:a16="http://schemas.microsoft.com/office/drawing/2014/main" id="{7A63FFC5-9624-4942-A71B-60C8A746B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950" y="676276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魚門</a:t>
            </a:r>
          </a:p>
        </p:txBody>
      </p:sp>
      <p:sp>
        <p:nvSpPr>
          <p:cNvPr id="35845" name="Text Box 5">
            <a:extLst>
              <a:ext uri="{FF2B5EF4-FFF2-40B4-BE49-F238E27FC236}">
                <a16:creationId xmlns:a16="http://schemas.microsoft.com/office/drawing/2014/main" id="{C60DCD79-AAF1-4FC5-8E60-27D0363FE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2825" y="920751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古門</a:t>
            </a:r>
          </a:p>
        </p:txBody>
      </p:sp>
      <p:sp>
        <p:nvSpPr>
          <p:cNvPr id="35846" name="Text Box 6">
            <a:extLst>
              <a:ext uri="{FF2B5EF4-FFF2-40B4-BE49-F238E27FC236}">
                <a16:creationId xmlns:a16="http://schemas.microsoft.com/office/drawing/2014/main" id="{756957AE-B894-4878-8D1B-7E7F21585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2475" y="4038601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谷門</a:t>
            </a:r>
          </a:p>
        </p:txBody>
      </p:sp>
      <p:sp>
        <p:nvSpPr>
          <p:cNvPr id="35847" name="Text Box 7">
            <a:extLst>
              <a:ext uri="{FF2B5EF4-FFF2-40B4-BE49-F238E27FC236}">
                <a16:creationId xmlns:a16="http://schemas.microsoft.com/office/drawing/2014/main" id="{3738FA0F-DC66-4E12-B206-CE5464B6D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4413" y="6326188"/>
            <a:ext cx="86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糞廠門</a:t>
            </a:r>
          </a:p>
        </p:txBody>
      </p:sp>
      <p:sp>
        <p:nvSpPr>
          <p:cNvPr id="35848" name="Text Box 8">
            <a:extLst>
              <a:ext uri="{FF2B5EF4-FFF2-40B4-BE49-F238E27FC236}">
                <a16:creationId xmlns:a16="http://schemas.microsoft.com/office/drawing/2014/main" id="{A88E38B8-8F02-47B9-BFD6-7E39A7481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8575" y="563721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泉門</a:t>
            </a:r>
          </a:p>
        </p:txBody>
      </p:sp>
      <p:sp>
        <p:nvSpPr>
          <p:cNvPr id="35849" name="Text Box 9">
            <a:extLst>
              <a:ext uri="{FF2B5EF4-FFF2-40B4-BE49-F238E27FC236}">
                <a16:creationId xmlns:a16="http://schemas.microsoft.com/office/drawing/2014/main" id="{3261AF76-DFF9-4DC0-AE24-010CDADF0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0325" y="398621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水門</a:t>
            </a:r>
          </a:p>
        </p:txBody>
      </p:sp>
      <p:sp>
        <p:nvSpPr>
          <p:cNvPr id="35850" name="Text Box 10">
            <a:extLst>
              <a:ext uri="{FF2B5EF4-FFF2-40B4-BE49-F238E27FC236}">
                <a16:creationId xmlns:a16="http://schemas.microsoft.com/office/drawing/2014/main" id="{226B5B60-8BAB-4FC4-ABC9-6C3580670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0075" y="367188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爐樓</a:t>
            </a:r>
          </a:p>
        </p:txBody>
      </p:sp>
      <p:sp>
        <p:nvSpPr>
          <p:cNvPr id="35851" name="Text Box 11">
            <a:extLst>
              <a:ext uri="{FF2B5EF4-FFF2-40B4-BE49-F238E27FC236}">
                <a16:creationId xmlns:a16="http://schemas.microsoft.com/office/drawing/2014/main" id="{702B3C14-0121-448A-854F-E17C037E7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927225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寬</a:t>
            </a:r>
          </a:p>
          <a:p>
            <a:r>
              <a:rPr lang="zh-TW" altLang="en-US">
                <a:ea typeface="SimHei" panose="02010609060101010101" pitchFamily="49" charset="-122"/>
              </a:rPr>
              <a:t>牆</a:t>
            </a:r>
          </a:p>
        </p:txBody>
      </p:sp>
      <p:sp>
        <p:nvSpPr>
          <p:cNvPr id="35852" name="Text Box 12">
            <a:extLst>
              <a:ext uri="{FF2B5EF4-FFF2-40B4-BE49-F238E27FC236}">
                <a16:creationId xmlns:a16="http://schemas.microsoft.com/office/drawing/2014/main" id="{0EDD9C4A-DE60-43D0-92E2-B2A161A26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75" y="152401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哈米亞樓</a:t>
            </a:r>
          </a:p>
        </p:txBody>
      </p:sp>
      <p:sp>
        <p:nvSpPr>
          <p:cNvPr id="35853" name="Text Box 13">
            <a:extLst>
              <a:ext uri="{FF2B5EF4-FFF2-40B4-BE49-F238E27FC236}">
                <a16:creationId xmlns:a16="http://schemas.microsoft.com/office/drawing/2014/main" id="{5ED71DC8-847F-4FA3-8CF4-D1540531C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0825" y="166688"/>
            <a:ext cx="1098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哈楠業樓</a:t>
            </a:r>
          </a:p>
        </p:txBody>
      </p:sp>
      <p:sp>
        <p:nvSpPr>
          <p:cNvPr id="35854" name="Line 14">
            <a:extLst>
              <a:ext uri="{FF2B5EF4-FFF2-40B4-BE49-F238E27FC236}">
                <a16:creationId xmlns:a16="http://schemas.microsoft.com/office/drawing/2014/main" id="{81A1EA33-BBF8-4FCD-B585-C5A409C67A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03901" y="4216401"/>
            <a:ext cx="600075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5" name="Line 15">
            <a:extLst>
              <a:ext uri="{FF2B5EF4-FFF2-40B4-BE49-F238E27FC236}">
                <a16:creationId xmlns:a16="http://schemas.microsoft.com/office/drawing/2014/main" id="{2A3E1814-EB48-4412-B811-BBC12047EE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68900" y="3997325"/>
            <a:ext cx="36195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6" name="Line 16">
            <a:extLst>
              <a:ext uri="{FF2B5EF4-FFF2-40B4-BE49-F238E27FC236}">
                <a16:creationId xmlns:a16="http://schemas.microsoft.com/office/drawing/2014/main" id="{F4F0F415-BF02-417F-856E-B890E7D922B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811838" y="5627689"/>
            <a:ext cx="620712" cy="193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7" name="Line 17">
            <a:extLst>
              <a:ext uri="{FF2B5EF4-FFF2-40B4-BE49-F238E27FC236}">
                <a16:creationId xmlns:a16="http://schemas.microsoft.com/office/drawing/2014/main" id="{2ACCBBF8-E71D-46FA-9B66-D9DF2856B1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3864" y="6153151"/>
            <a:ext cx="90487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8" name="Line 18">
            <a:extLst>
              <a:ext uri="{FF2B5EF4-FFF2-40B4-BE49-F238E27FC236}">
                <a16:creationId xmlns:a16="http://schemas.microsoft.com/office/drawing/2014/main" id="{0C17CE32-A2FC-43A1-A7BB-70733B1672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92689" y="3813176"/>
            <a:ext cx="255587" cy="53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9" name="Line 19">
            <a:extLst>
              <a:ext uri="{FF2B5EF4-FFF2-40B4-BE49-F238E27FC236}">
                <a16:creationId xmlns:a16="http://schemas.microsoft.com/office/drawing/2014/main" id="{A4A5FA62-8E4A-4CE7-9D25-399376B2A35E}"/>
              </a:ext>
            </a:extLst>
          </p:cNvPr>
          <p:cNvSpPr>
            <a:spLocks noChangeShapeType="1"/>
          </p:cNvSpPr>
          <p:nvPr/>
        </p:nvSpPr>
        <p:spPr bwMode="auto">
          <a:xfrm>
            <a:off x="5670551" y="533401"/>
            <a:ext cx="15875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0" name="Line 20">
            <a:extLst>
              <a:ext uri="{FF2B5EF4-FFF2-40B4-BE49-F238E27FC236}">
                <a16:creationId xmlns:a16="http://schemas.microsoft.com/office/drawing/2014/main" id="{12D1F90B-2108-4D22-8D4D-2528F4AA83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35650" y="908051"/>
            <a:ext cx="65088" cy="188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1" name="Line 21">
            <a:extLst>
              <a:ext uri="{FF2B5EF4-FFF2-40B4-BE49-F238E27FC236}">
                <a16:creationId xmlns:a16="http://schemas.microsoft.com/office/drawing/2014/main" id="{95FC1C39-D76F-4A0D-9E00-9FFEDD806084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8564" y="533401"/>
            <a:ext cx="136525" cy="582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2" name="Line 22">
            <a:extLst>
              <a:ext uri="{FF2B5EF4-FFF2-40B4-BE49-F238E27FC236}">
                <a16:creationId xmlns:a16="http://schemas.microsoft.com/office/drawing/2014/main" id="{37A98829-3409-4724-900E-A796BEFFF99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8550" y="1039813"/>
            <a:ext cx="71438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3" name="Line 23">
            <a:extLst>
              <a:ext uri="{FF2B5EF4-FFF2-40B4-BE49-F238E27FC236}">
                <a16:creationId xmlns:a16="http://schemas.microsoft.com/office/drawing/2014/main" id="{398BE15D-D239-4E69-AE29-AF40247FE30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3039" y="1282700"/>
            <a:ext cx="46037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82" name="Text Box 42">
            <a:extLst>
              <a:ext uri="{FF2B5EF4-FFF2-40B4-BE49-F238E27FC236}">
                <a16:creationId xmlns:a16="http://schemas.microsoft.com/office/drawing/2014/main" id="{35458646-1B1A-4EB6-AF7B-873236C1F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1600" y="835026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哈米弗甲門</a:t>
            </a:r>
          </a:p>
        </p:txBody>
      </p:sp>
      <p:sp>
        <p:nvSpPr>
          <p:cNvPr id="35883" name="Line 43">
            <a:extLst>
              <a:ext uri="{FF2B5EF4-FFF2-40B4-BE49-F238E27FC236}">
                <a16:creationId xmlns:a16="http://schemas.microsoft.com/office/drawing/2014/main" id="{7B5734F1-9B32-4228-852E-35C40B2461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38875" y="1128713"/>
            <a:ext cx="300038" cy="239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84" name="Text Box 44">
            <a:extLst>
              <a:ext uri="{FF2B5EF4-FFF2-40B4-BE49-F238E27FC236}">
                <a16:creationId xmlns:a16="http://schemas.microsoft.com/office/drawing/2014/main" id="{E58A70EE-D6B6-4B27-84CA-DBAF35442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3725" y="147478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東門</a:t>
            </a:r>
          </a:p>
        </p:txBody>
      </p:sp>
      <p:sp>
        <p:nvSpPr>
          <p:cNvPr id="35885" name="Line 45">
            <a:extLst>
              <a:ext uri="{FF2B5EF4-FFF2-40B4-BE49-F238E27FC236}">
                <a16:creationId xmlns:a16="http://schemas.microsoft.com/office/drawing/2014/main" id="{3760846C-185C-466C-9057-96A672AA6F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00789" y="1701800"/>
            <a:ext cx="706437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86" name="Text Box 46">
            <a:extLst>
              <a:ext uri="{FF2B5EF4-FFF2-40B4-BE49-F238E27FC236}">
                <a16:creationId xmlns:a16="http://schemas.microsoft.com/office/drawing/2014/main" id="{B977C567-855F-4918-B7A7-305EF20AF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325" y="148431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聖殿</a:t>
            </a:r>
          </a:p>
        </p:txBody>
      </p:sp>
      <p:sp>
        <p:nvSpPr>
          <p:cNvPr id="35887" name="Line 47">
            <a:extLst>
              <a:ext uri="{FF2B5EF4-FFF2-40B4-BE49-F238E27FC236}">
                <a16:creationId xmlns:a16="http://schemas.microsoft.com/office/drawing/2014/main" id="{9CEBD2A7-DE0C-4802-8D0D-8879613981F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26075" y="1825625"/>
            <a:ext cx="95250" cy="9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88" name="Text Box 48">
            <a:extLst>
              <a:ext uri="{FF2B5EF4-FFF2-40B4-BE49-F238E27FC236}">
                <a16:creationId xmlns:a16="http://schemas.microsoft.com/office/drawing/2014/main" id="{75CB03F6-1E3B-4AF4-99CC-FC26DB7A5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3550" y="2279651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馬門</a:t>
            </a:r>
          </a:p>
        </p:txBody>
      </p:sp>
      <p:sp>
        <p:nvSpPr>
          <p:cNvPr id="35889" name="Line 49">
            <a:extLst>
              <a:ext uri="{FF2B5EF4-FFF2-40B4-BE49-F238E27FC236}">
                <a16:creationId xmlns:a16="http://schemas.microsoft.com/office/drawing/2014/main" id="{154CA86A-2594-4F3B-8717-843F7D218908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6189" y="2359025"/>
            <a:ext cx="477837" cy="84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90" name="Oval 50">
            <a:extLst>
              <a:ext uri="{FF2B5EF4-FFF2-40B4-BE49-F238E27FC236}">
                <a16:creationId xmlns:a16="http://schemas.microsoft.com/office/drawing/2014/main" id="{4D1C90A7-4210-4743-BEC1-7C52C4916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4191000"/>
            <a:ext cx="228600" cy="228600"/>
          </a:xfrm>
          <a:prstGeom prst="ellipse">
            <a:avLst/>
          </a:prstGeom>
          <a:solidFill>
            <a:srgbClr val="FF9933">
              <a:alpha val="80000"/>
            </a:srgbClr>
          </a:solidFill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35891" name="Line 51">
            <a:extLst>
              <a:ext uri="{FF2B5EF4-FFF2-40B4-BE49-F238E27FC236}">
                <a16:creationId xmlns:a16="http://schemas.microsoft.com/office/drawing/2014/main" id="{BD7C742D-1A6B-4334-A466-084D8F7FE8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92600" y="4318000"/>
            <a:ext cx="1371600" cy="609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92" name="Text Box 52">
            <a:extLst>
              <a:ext uri="{FF2B5EF4-FFF2-40B4-BE49-F238E27FC236}">
                <a16:creationId xmlns:a16="http://schemas.microsoft.com/office/drawing/2014/main" id="{12B719F7-0060-49F7-AE22-B2DD3FA45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0" y="4711701"/>
            <a:ext cx="196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solidFill>
                  <a:srgbClr val="333399"/>
                </a:solidFill>
                <a:ea typeface="SimHei" panose="02010609060101010101" pitchFamily="49" charset="-122"/>
              </a:rPr>
              <a:t>水門前的寬闊處</a:t>
            </a:r>
          </a:p>
        </p:txBody>
      </p:sp>
      <p:sp>
        <p:nvSpPr>
          <p:cNvPr id="35893" name="AutoShape 53">
            <a:extLst>
              <a:ext uri="{FF2B5EF4-FFF2-40B4-BE49-F238E27FC236}">
                <a16:creationId xmlns:a16="http://schemas.microsoft.com/office/drawing/2014/main" id="{1F3A1991-DFC7-4E52-84F2-6174C666E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7739" y="3867151"/>
            <a:ext cx="2782887" cy="652463"/>
          </a:xfrm>
          <a:prstGeom prst="wedgeRectCallout">
            <a:avLst>
              <a:gd name="adj1" fmla="val -58500"/>
              <a:gd name="adj2" fmla="val -8880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>
                <a:ea typeface="SimHei" panose="02010609060101010101" pitchFamily="49" charset="-122"/>
              </a:rPr>
              <a:t>象徵被主話語洗滌的經歷</a:t>
            </a:r>
            <a:endParaRPr lang="en-US" altLang="en-US"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412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90" grpId="0" animBg="1"/>
      <p:bldP spid="35892" grpId="0"/>
      <p:bldP spid="3589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>
            <a:extLst>
              <a:ext uri="{FF2B5EF4-FFF2-40B4-BE49-F238E27FC236}">
                <a16:creationId xmlns:a16="http://schemas.microsoft.com/office/drawing/2014/main" id="{C7D71C31-DE70-47BB-A1AC-CC7111430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381001"/>
            <a:ext cx="7696200" cy="518636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9" name="Text Box 5">
            <a:extLst>
              <a:ext uri="{FF2B5EF4-FFF2-40B4-BE49-F238E27FC236}">
                <a16:creationId xmlns:a16="http://schemas.microsoft.com/office/drawing/2014/main" id="{F1385579-2023-414F-811D-5B66FB01B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25" y="5794375"/>
            <a:ext cx="780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zh-TW" altLang="en-US" sz="2400">
                <a:latin typeface="KaiTi"/>
                <a:ea typeface="KaiTi"/>
              </a:rPr>
              <a:t>以斯拉站在水門前的木台上，與十三位利未人宣讀律法</a:t>
            </a:r>
            <a:r>
              <a:rPr lang="zh-TW" altLang="en-US" sz="2400">
                <a:ea typeface="SimHei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332113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5EE55-D70E-F306-B161-52D9A943F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159" y="642594"/>
            <a:ext cx="11423175" cy="1075899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ja-JP" altLang="en-US">
                <a:solidFill>
                  <a:schemeClr val="bg1"/>
                </a:solidFill>
                <a:latin typeface="KaiTi"/>
                <a:ea typeface="KaiTi"/>
              </a:rPr>
              <a:t>時代背景</a:t>
            </a:r>
            <a:endParaRPr lang="en-US">
              <a:solidFill>
                <a:schemeClr val="bg1"/>
              </a:solidFill>
              <a:latin typeface="KaiTi"/>
              <a:ea typeface="KaiT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3DB60-F5D9-AE8C-372A-894263519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123" y="1780239"/>
            <a:ext cx="11362839" cy="46810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ja-JP" altLang="en-US" sz="2800">
                <a:latin typeface="KaiTi"/>
                <a:ea typeface="KaiTi"/>
              </a:rPr>
              <a:t>* 波斯王朝：</a:t>
            </a:r>
            <a:r>
              <a:rPr lang="ja-JP" sz="2800">
                <a:latin typeface="KaiTi"/>
                <a:ea typeface="KaiTi"/>
                <a:cs typeface="+mn-lt"/>
              </a:rPr>
              <a:t>亞達薛西</a:t>
            </a:r>
            <a:r>
              <a:rPr lang="ja-JP" altLang="en-US" sz="2800">
                <a:latin typeface="KaiTi"/>
                <a:ea typeface="KaiTi"/>
                <a:cs typeface="+mn-lt"/>
              </a:rPr>
              <a:t>王當政</a:t>
            </a:r>
            <a:endParaRPr lang="en-US" altLang="ja-JP" sz="2800">
              <a:latin typeface="KaiTi"/>
              <a:ea typeface="ＭＳ ゴシック"/>
            </a:endParaRPr>
          </a:p>
          <a:p>
            <a:pPr marL="0" indent="0">
              <a:buClr>
                <a:srgbClr val="262626"/>
              </a:buClr>
              <a:buNone/>
            </a:pPr>
            <a:r>
              <a:rPr lang="ja-JP" altLang="en-US" sz="2800">
                <a:latin typeface="KaiTi"/>
                <a:ea typeface="KaiTi"/>
                <a:cs typeface="+mn-lt"/>
              </a:rPr>
              <a:t>* 尼希米在波斯朝廷中身居要職，他是王的酒政</a:t>
            </a:r>
            <a:endParaRPr lang="ja-JP" sz="2800">
              <a:latin typeface="KaiTi"/>
              <a:ea typeface="KaiTi"/>
              <a:cs typeface="+mn-lt"/>
            </a:endParaRPr>
          </a:p>
          <a:p>
            <a:pPr marL="0" indent="0">
              <a:buClr>
                <a:srgbClr val="262626"/>
              </a:buClr>
              <a:buNone/>
            </a:pPr>
            <a:r>
              <a:rPr lang="ja-JP" altLang="en-US" sz="2800">
                <a:latin typeface="KaiTi"/>
                <a:ea typeface="KaiTi"/>
                <a:cs typeface="+mn-lt"/>
              </a:rPr>
              <a:t>* 當時已經有二批猶太人歸囘耶路撒冷重建聖殿祭壇</a:t>
            </a:r>
          </a:p>
          <a:p>
            <a:pPr marL="0" indent="0">
              <a:buNone/>
            </a:pPr>
            <a:r>
              <a:rPr lang="ja-JP" altLang="en-US" sz="2800">
                <a:latin typeface="KaiTi"/>
                <a:ea typeface="KaiTi"/>
                <a:cs typeface="+mn-lt"/>
              </a:rPr>
              <a:t>* 他弟兄哈拿尼從</a:t>
            </a:r>
            <a:r>
              <a:rPr lang="ja-JP" sz="2800">
                <a:latin typeface="KaiTi"/>
                <a:ea typeface="KaiTi"/>
                <a:cs typeface="+mn-lt"/>
              </a:rPr>
              <a:t>耶路撒冷</a:t>
            </a:r>
            <a:r>
              <a:rPr lang="ja-JP" altLang="en-US" sz="2800">
                <a:latin typeface="KaiTi"/>
                <a:ea typeface="KaiTi"/>
                <a:cs typeface="+mn-lt"/>
              </a:rPr>
              <a:t>返回波斯，向他敘述家鄉城墻殘破光景，</a:t>
            </a:r>
            <a:br>
              <a:rPr lang="ja-JP" altLang="en-US" sz="2800">
                <a:latin typeface="KaiTi"/>
                <a:ea typeface="KaiTi"/>
                <a:cs typeface="+mn-lt"/>
              </a:rPr>
            </a:br>
            <a:r>
              <a:rPr lang="ja-JP" altLang="en-US" sz="2800">
                <a:latin typeface="KaiTi"/>
                <a:ea typeface="KaiTi"/>
                <a:cs typeface="+mn-lt"/>
              </a:rPr>
              <a:t>  導致他盼望歸回協助修復被毀聖城的心切</a:t>
            </a:r>
          </a:p>
          <a:p>
            <a:pPr marL="0" indent="0">
              <a:buNone/>
            </a:pPr>
            <a:r>
              <a:rPr lang="ja-JP" altLang="en-US" sz="2800">
                <a:latin typeface="KaiTi"/>
                <a:ea typeface="KaiTi"/>
              </a:rPr>
              <a:t>*</a:t>
            </a:r>
            <a:r>
              <a:rPr lang="ja-JP" altLang="en-US" sz="2800">
                <a:latin typeface="KaiTi"/>
                <a:ea typeface="KaiTi"/>
                <a:cs typeface="+mn-lt"/>
              </a:rPr>
              <a:t> </a:t>
            </a:r>
            <a:r>
              <a:rPr lang="ja-JP" sz="2800">
                <a:latin typeface="KaiTi"/>
                <a:ea typeface="KaiTi"/>
                <a:cs typeface="+mn-lt"/>
              </a:rPr>
              <a:t>亞達薛西</a:t>
            </a:r>
            <a:r>
              <a:rPr lang="ja-JP" altLang="en-US" sz="2800">
                <a:latin typeface="KaiTi"/>
                <a:ea typeface="KaiTi"/>
                <a:cs typeface="+mn-lt"/>
              </a:rPr>
              <a:t>王准許他歸回協助建造</a:t>
            </a:r>
            <a:endParaRPr lang="ja-JP" sz="2800">
              <a:latin typeface="KaiTi"/>
              <a:ea typeface="KaiTi"/>
              <a:cs typeface="+mn-lt"/>
            </a:endParaRPr>
          </a:p>
          <a:p>
            <a:pPr marL="0" indent="0">
              <a:buNone/>
            </a:pPr>
            <a:r>
              <a:rPr lang="ja-JP" altLang="en-US" sz="2800">
                <a:latin typeface="KaiTi"/>
                <a:ea typeface="KaiTi"/>
                <a:cs typeface="+mn-lt"/>
              </a:rPr>
              <a:t>* 於主前</a:t>
            </a:r>
            <a:r>
              <a:rPr lang="en-US" altLang="ja-JP" sz="2800">
                <a:latin typeface="KaiTi"/>
                <a:ea typeface="+mn-lt"/>
                <a:cs typeface="+mn-lt"/>
              </a:rPr>
              <a:t>445</a:t>
            </a:r>
            <a:r>
              <a:rPr lang="ja-JP" altLang="en-US" sz="2800">
                <a:latin typeface="KaiTi"/>
                <a:ea typeface="KaiTi"/>
                <a:cs typeface="+mn-lt"/>
              </a:rPr>
              <a:t>年，他帶領為數不少的猶太人，啟程歸回耶路撒冷</a:t>
            </a:r>
            <a:endParaRPr lang="ja-JP" sz="2800">
              <a:latin typeface="KaiTi"/>
              <a:ea typeface="KaiTi"/>
              <a:cs typeface="+mn-lt"/>
            </a:endParaRPr>
          </a:p>
          <a:p>
            <a:pPr marL="0" indent="0">
              <a:buNone/>
            </a:pPr>
            <a:r>
              <a:rPr lang="ja-JP" altLang="en-US" sz="2800">
                <a:latin typeface="KaiTi"/>
                <a:ea typeface="KaiTi"/>
                <a:cs typeface="+mn-lt"/>
              </a:rPr>
              <a:t>* 這是猶太人第三次的歸回，離第二次的歸回已有</a:t>
            </a:r>
            <a:r>
              <a:rPr lang="en-US" altLang="ja-JP" sz="2800">
                <a:latin typeface="KaiTi"/>
                <a:ea typeface="+mn-lt"/>
                <a:cs typeface="+mn-lt"/>
              </a:rPr>
              <a:t>12</a:t>
            </a:r>
            <a:r>
              <a:rPr lang="ja-JP" altLang="en-US" sz="2800">
                <a:latin typeface="KaiTi"/>
                <a:ea typeface="KaiTi"/>
                <a:cs typeface="+mn-lt"/>
              </a:rPr>
              <a:t>年</a:t>
            </a:r>
            <a:r>
              <a:rPr lang="en-US" altLang="ja-JP" sz="2800">
                <a:latin typeface="KaiTi"/>
                <a:ea typeface="+mn-lt"/>
                <a:cs typeface="+mn-lt"/>
              </a:rPr>
              <a:t>，</a:t>
            </a:r>
            <a:r>
              <a:rPr lang="ja-JP" altLang="en-US" sz="2800">
                <a:latin typeface="KaiTi"/>
                <a:ea typeface="KaiTi"/>
                <a:cs typeface="+mn-lt"/>
              </a:rPr>
              <a:t>而離第一次</a:t>
            </a:r>
            <a:br>
              <a:rPr lang="ja-JP" altLang="en-US" sz="2800">
                <a:latin typeface="KaiTi"/>
                <a:ea typeface="KaiTi"/>
                <a:cs typeface="+mn-lt"/>
              </a:rPr>
            </a:br>
            <a:r>
              <a:rPr lang="ja-JP" altLang="en-US" sz="2800">
                <a:latin typeface="KaiTi"/>
                <a:ea typeface="KaiTi"/>
                <a:cs typeface="+mn-lt"/>
              </a:rPr>
              <a:t>  歸回將近一個世紀</a:t>
            </a:r>
            <a:endParaRPr lang="en-US" altLang="ja-JP" sz="2800">
              <a:latin typeface="KaiTi"/>
              <a:ea typeface="ＭＳ 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300986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292D3-7B93-9527-C181-C1BD41E8F85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pPr algn="ctr"/>
            <a:r>
              <a:rPr lang="ja-JP" altLang="en-US">
                <a:solidFill>
                  <a:schemeClr val="bg1"/>
                </a:solidFill>
                <a:latin typeface="KaiTi"/>
                <a:ea typeface="KaiTi"/>
                <a:cs typeface="+mj-lt"/>
              </a:rPr>
              <a:t>尼希米記 </a:t>
            </a:r>
            <a:r>
              <a:rPr lang="en-US">
                <a:solidFill>
                  <a:schemeClr val="bg1"/>
                </a:solidFill>
                <a:latin typeface="KaiTi"/>
                <a:ea typeface="+mj-lt"/>
                <a:cs typeface="+mj-lt"/>
              </a:rPr>
              <a:t>8:9-10</a:t>
            </a:r>
            <a:endParaRPr lang="en-US">
              <a:solidFill>
                <a:schemeClr val="bg1"/>
              </a:solidFill>
              <a:latin typeface="KaiTi"/>
              <a:ea typeface="KaiT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F5107-A4A7-7CA3-EAAB-2E586D6F8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z="3600">
                <a:latin typeface="KaiTi"/>
                <a:ea typeface="KaiTi"/>
                <a:cs typeface="+mn-lt"/>
              </a:rPr>
              <a:t>省長尼希米</a:t>
            </a:r>
            <a:r>
              <a:rPr lang="en-US" sz="3600">
                <a:latin typeface="KaiTi"/>
                <a:ea typeface="+mn-lt"/>
                <a:cs typeface="+mn-lt"/>
              </a:rPr>
              <a:t>、</a:t>
            </a:r>
            <a:r>
              <a:rPr lang="ja-JP" altLang="en-US" sz="3600">
                <a:latin typeface="KaiTi"/>
                <a:ea typeface="KaiTi"/>
                <a:cs typeface="+mn-lt"/>
              </a:rPr>
              <a:t>和作祭司的文士以斯拉</a:t>
            </a:r>
            <a:r>
              <a:rPr lang="en-US" sz="3600">
                <a:latin typeface="KaiTi"/>
                <a:ea typeface="+mn-lt"/>
                <a:cs typeface="+mn-lt"/>
              </a:rPr>
              <a:t>、</a:t>
            </a:r>
            <a:r>
              <a:rPr lang="ja-JP" altLang="en-US" sz="3600">
                <a:latin typeface="KaiTi"/>
                <a:ea typeface="KaiTi"/>
                <a:cs typeface="+mn-lt"/>
              </a:rPr>
              <a:t>並教訓百姓的利未人</a:t>
            </a:r>
            <a:r>
              <a:rPr lang="en-US" sz="3600">
                <a:latin typeface="KaiTi"/>
                <a:ea typeface="+mn-lt"/>
                <a:cs typeface="+mn-lt"/>
              </a:rPr>
              <a:t>、</a:t>
            </a:r>
            <a:r>
              <a:rPr lang="ja-JP" altLang="en-US" sz="3600">
                <a:latin typeface="KaiTi"/>
                <a:ea typeface="KaiTi"/>
                <a:cs typeface="+mn-lt"/>
              </a:rPr>
              <a:t>對眾民說</a:t>
            </a:r>
            <a:r>
              <a:rPr lang="en-US" sz="3600">
                <a:latin typeface="KaiTi"/>
                <a:ea typeface="+mn-lt"/>
                <a:cs typeface="+mn-lt"/>
              </a:rPr>
              <a:t>、</a:t>
            </a:r>
            <a:r>
              <a:rPr lang="ja-JP" altLang="en-US" sz="3600">
                <a:latin typeface="KaiTi"/>
                <a:ea typeface="KaiTi"/>
                <a:cs typeface="+mn-lt"/>
              </a:rPr>
              <a:t>今日是耶和華你們　神的聖日．</a:t>
            </a:r>
            <a:r>
              <a:rPr lang="ja-JP" altLang="en-US" sz="3600">
                <a:solidFill>
                  <a:srgbClr val="FF0000"/>
                </a:solidFill>
                <a:latin typeface="KaiTi"/>
                <a:ea typeface="KaiTi"/>
                <a:cs typeface="+mn-lt"/>
              </a:rPr>
              <a:t>不要悲哀哭泣</a:t>
            </a:r>
            <a:r>
              <a:rPr lang="en-US" sz="3600">
                <a:latin typeface="KaiTi"/>
                <a:ea typeface="+mn-lt"/>
                <a:cs typeface="+mn-lt"/>
              </a:rPr>
              <a:t>．</a:t>
            </a:r>
            <a:r>
              <a:rPr lang="ja-JP" altLang="en-US" sz="3600">
                <a:latin typeface="KaiTi"/>
                <a:ea typeface="KaiTi"/>
                <a:cs typeface="+mn-lt"/>
              </a:rPr>
              <a:t>這是因為眾民聽見律法書上的話都哭了</a:t>
            </a:r>
            <a:r>
              <a:rPr lang="en-US" sz="3600">
                <a:latin typeface="KaiTi"/>
                <a:ea typeface="+mn-lt"/>
                <a:cs typeface="+mn-lt"/>
              </a:rPr>
              <a:t>。</a:t>
            </a:r>
            <a:r>
              <a:rPr lang="ja-JP" altLang="en-US" sz="3600">
                <a:latin typeface="KaiTi"/>
                <a:ea typeface="KaiTi"/>
                <a:cs typeface="+mn-lt"/>
              </a:rPr>
              <a:t>又對他們說</a:t>
            </a:r>
            <a:r>
              <a:rPr lang="en-US" sz="3600">
                <a:latin typeface="KaiTi"/>
                <a:ea typeface="+mn-lt"/>
                <a:cs typeface="+mn-lt"/>
              </a:rPr>
              <a:t>、</a:t>
            </a:r>
            <a:r>
              <a:rPr lang="ja-JP" altLang="en-US" sz="3600">
                <a:latin typeface="KaiTi"/>
                <a:ea typeface="KaiTi"/>
                <a:cs typeface="+mn-lt"/>
              </a:rPr>
              <a:t>你們去喫肥美的</a:t>
            </a:r>
            <a:r>
              <a:rPr lang="en-US" sz="3600">
                <a:latin typeface="KaiTi"/>
                <a:ea typeface="+mn-lt"/>
                <a:cs typeface="+mn-lt"/>
              </a:rPr>
              <a:t>、</a:t>
            </a:r>
            <a:r>
              <a:rPr lang="ja-JP" altLang="en-US" sz="3600">
                <a:latin typeface="KaiTi"/>
                <a:ea typeface="KaiTi"/>
                <a:cs typeface="+mn-lt"/>
              </a:rPr>
              <a:t>喝甘甜的</a:t>
            </a:r>
            <a:r>
              <a:rPr lang="en-US" sz="3600">
                <a:latin typeface="KaiTi"/>
                <a:ea typeface="+mn-lt"/>
                <a:cs typeface="+mn-lt"/>
              </a:rPr>
              <a:t>、</a:t>
            </a:r>
            <a:r>
              <a:rPr lang="ja-JP" altLang="en-US" sz="3600">
                <a:latin typeface="KaiTi"/>
                <a:ea typeface="KaiTi"/>
                <a:cs typeface="+mn-lt"/>
              </a:rPr>
              <a:t>有不能豫備的</a:t>
            </a:r>
            <a:r>
              <a:rPr lang="en-US" sz="3600">
                <a:latin typeface="KaiTi"/>
                <a:ea typeface="+mn-lt"/>
                <a:cs typeface="+mn-lt"/>
              </a:rPr>
              <a:t>、</a:t>
            </a:r>
            <a:r>
              <a:rPr lang="ja-JP" altLang="en-US" sz="3600">
                <a:latin typeface="KaiTi"/>
                <a:ea typeface="KaiTi"/>
                <a:cs typeface="+mn-lt"/>
              </a:rPr>
              <a:t>就分給他</a:t>
            </a:r>
            <a:r>
              <a:rPr lang="en-US" sz="3600">
                <a:latin typeface="KaiTi"/>
                <a:ea typeface="+mn-lt"/>
                <a:cs typeface="+mn-lt"/>
              </a:rPr>
              <a:t>．</a:t>
            </a:r>
            <a:r>
              <a:rPr lang="ja-JP" altLang="en-US" sz="3600">
                <a:latin typeface="KaiTi"/>
                <a:ea typeface="KaiTi"/>
                <a:cs typeface="+mn-lt"/>
              </a:rPr>
              <a:t>因為今日是我們主的聖日</a:t>
            </a:r>
            <a:r>
              <a:rPr lang="en-US" sz="3600">
                <a:latin typeface="KaiTi"/>
                <a:ea typeface="+mn-lt"/>
                <a:cs typeface="+mn-lt"/>
              </a:rPr>
              <a:t>．</a:t>
            </a:r>
            <a:r>
              <a:rPr lang="ja-JP" altLang="en-US" sz="3600">
                <a:solidFill>
                  <a:srgbClr val="FF0000"/>
                </a:solidFill>
                <a:latin typeface="KaiTi"/>
                <a:ea typeface="KaiTi"/>
                <a:cs typeface="+mn-lt"/>
              </a:rPr>
              <a:t>你們不要憂愁</a:t>
            </a:r>
            <a:r>
              <a:rPr lang="en-US" sz="3600">
                <a:latin typeface="KaiTi"/>
                <a:ea typeface="+mn-lt"/>
                <a:cs typeface="+mn-lt"/>
              </a:rPr>
              <a:t>、</a:t>
            </a:r>
            <a:r>
              <a:rPr lang="ja-JP" altLang="en-US" sz="3600">
                <a:latin typeface="KaiTi"/>
                <a:ea typeface="KaiTi"/>
                <a:cs typeface="+mn-lt"/>
              </a:rPr>
              <a:t>因靠耶和華而得的喜樂是你們的力量</a:t>
            </a:r>
            <a:r>
              <a:rPr lang="en-US" sz="3600">
                <a:latin typeface="KaiTi"/>
                <a:ea typeface="+mn-lt"/>
                <a:cs typeface="+mn-lt"/>
              </a:rPr>
              <a:t>。</a:t>
            </a:r>
            <a:endParaRPr lang="en-US" altLang="ja-JP" sz="3600">
              <a:latin typeface="KaiTi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9798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69B5FF42-B17C-4F11-B93E-AF59A0B61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9D35415-1A65-4CA4-B8D6-E2A513C07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11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E1440572-AB08-D3A6-A360-1FD8E315D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7" r="5453" b="-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  <p:graphicFrame>
        <p:nvGraphicFramePr>
          <p:cNvPr id="43" name="Content Placeholder 2">
            <a:extLst>
              <a:ext uri="{FF2B5EF4-FFF2-40B4-BE49-F238E27FC236}">
                <a16:creationId xmlns:a16="http://schemas.microsoft.com/office/drawing/2014/main" id="{08EC2328-BFA6-F615-415E-31075B754B25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933256" y="371805"/>
          <a:ext cx="6281928" cy="593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920355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AA35F-2C56-2C66-7FB4-C6A77035276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ja-JP" altLang="en-US" sz="4900">
                <a:solidFill>
                  <a:schemeClr val="bg1"/>
                </a:solidFill>
                <a:latin typeface="KaiTi"/>
                <a:ea typeface="KaiTi"/>
                <a:cs typeface="+mj-lt"/>
              </a:rPr>
              <a:t>為什麼耶和華的聖日</a:t>
            </a:r>
            <a:br>
              <a:rPr lang="ja-JP" altLang="en-US" sz="4900">
                <a:latin typeface="KaiTi"/>
                <a:ea typeface="KaiTi"/>
                <a:cs typeface="+mj-lt"/>
              </a:rPr>
            </a:br>
            <a:r>
              <a:rPr lang="ja-JP" altLang="en-US" sz="4900">
                <a:solidFill>
                  <a:schemeClr val="bg1"/>
                </a:solidFill>
                <a:latin typeface="KaiTi"/>
                <a:ea typeface="KaiTi"/>
                <a:cs typeface="+mj-lt"/>
              </a:rPr>
              <a:t>不要悲哀哭泣</a:t>
            </a:r>
            <a:r>
              <a:rPr lang="en-US" sz="4900">
                <a:solidFill>
                  <a:schemeClr val="bg1"/>
                </a:solidFill>
                <a:latin typeface="KaiTi"/>
                <a:ea typeface="+mj-lt"/>
                <a:cs typeface="+mj-lt"/>
              </a:rPr>
              <a:t>？</a:t>
            </a:r>
            <a:endParaRPr lang="en-US" sz="4900">
              <a:solidFill>
                <a:schemeClr val="bg1"/>
              </a:solidFill>
              <a:latin typeface="KaiTi"/>
              <a:ea typeface="KaiT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6B457-E107-B576-A2FF-A87C432B9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426771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ct val="30000"/>
              </a:spcAft>
              <a:buNone/>
            </a:pPr>
            <a:r>
              <a:rPr lang="zh-TW" altLang="en-US" sz="3600">
                <a:latin typeface="KaiTi"/>
                <a:ea typeface="KaiTi"/>
                <a:cs typeface="+mn-lt"/>
              </a:rPr>
              <a:t>你若在安息日掉轉(或作謹慎)你的腳步，</a:t>
            </a:r>
            <a:r>
              <a:rPr lang="zh-TW" altLang="en-US" sz="3600">
                <a:latin typeface="KaiTi"/>
                <a:ea typeface="KaiTi"/>
              </a:rPr>
              <a:t>在我聖日不以操作為喜樂，稱</a:t>
            </a:r>
            <a:r>
              <a:rPr lang="zh-TW" altLang="en-US" sz="3600" b="1">
                <a:latin typeface="KaiTi"/>
                <a:ea typeface="KaiTi"/>
              </a:rPr>
              <a:t>安息日</a:t>
            </a:r>
            <a:r>
              <a:rPr lang="zh-TW" altLang="en-US" sz="3600">
                <a:latin typeface="KaiTi"/>
                <a:ea typeface="KaiTi"/>
              </a:rPr>
              <a:t>為可喜樂的，稱耶和華的聖日為可尊重的；而且尊敬這日，不辦自己的私事，不隨自己的私意，不說自己的私話，你就以耶和華為樂,</a:t>
            </a:r>
            <a:r>
              <a:rPr lang="zh-TW" altLang="en-US" sz="3900">
                <a:latin typeface="KaiTi"/>
                <a:ea typeface="KaiTi"/>
              </a:rPr>
              <a:t>耶和華要使你乘駕地的高處，又以你祖雅各的產業養育你。這是耶和華親口說的。</a:t>
            </a:r>
            <a:r>
              <a:rPr lang="zh-TW" altLang="en-US" sz="3900">
                <a:solidFill>
                  <a:srgbClr val="000000"/>
                </a:solidFill>
                <a:latin typeface="KaiTi"/>
                <a:ea typeface="KaiTi"/>
              </a:rPr>
              <a:t>[賽58:13-14]</a:t>
            </a:r>
            <a:r>
              <a:rPr lang="en-US" sz="2600">
                <a:solidFill>
                  <a:schemeClr val="bg2"/>
                </a:solidFill>
                <a:latin typeface="KaiTi"/>
                <a:ea typeface="SimHei"/>
              </a:rPr>
              <a:t>(</a:t>
            </a:r>
            <a:r>
              <a:rPr lang="zh-TW" altLang="en-US" sz="2600">
                <a:solidFill>
                  <a:schemeClr val="bg2"/>
                </a:solidFill>
                <a:latin typeface="KaiTi"/>
                <a:ea typeface="KaiTi"/>
              </a:rPr>
              <a:t>賽</a:t>
            </a:r>
            <a:r>
              <a:rPr lang="en-US" sz="2200">
                <a:solidFill>
                  <a:schemeClr val="bg2"/>
                </a:solidFill>
                <a:latin typeface="KaiTi"/>
                <a:ea typeface="SimHei"/>
              </a:rPr>
              <a:t>58:13-14)</a:t>
            </a:r>
            <a:endParaRPr lang="zh-TW" altLang="en-US" sz="2200">
              <a:solidFill>
                <a:schemeClr val="bg2"/>
              </a:solidFill>
              <a:latin typeface="KaiTi"/>
              <a:ea typeface="KaiTi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07409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3" name="Rectangle 11">
            <a:extLst>
              <a:ext uri="{FF2B5EF4-FFF2-40B4-BE49-F238E27FC236}">
                <a16:creationId xmlns:a16="http://schemas.microsoft.com/office/drawing/2014/main" id="{F6B7CFED-17A2-408C-A442-08E851D98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7450" y="395288"/>
            <a:ext cx="3970338" cy="1509712"/>
          </a:xfrm>
          <a:prstGeom prst="rect">
            <a:avLst/>
          </a:prstGeom>
          <a:solidFill>
            <a:srgbClr val="FFD9D9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2" name="Rectangle 10">
            <a:extLst>
              <a:ext uri="{FF2B5EF4-FFF2-40B4-BE49-F238E27FC236}">
                <a16:creationId xmlns:a16="http://schemas.microsoft.com/office/drawing/2014/main" id="{2553B6E1-8992-45EC-8728-8C49C0F3B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375" y="3657601"/>
            <a:ext cx="3970338" cy="3001963"/>
          </a:xfrm>
          <a:prstGeom prst="rect">
            <a:avLst/>
          </a:prstGeom>
          <a:solidFill>
            <a:srgbClr val="FFD9D9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Rectangle 9">
            <a:extLst>
              <a:ext uri="{FF2B5EF4-FFF2-40B4-BE49-F238E27FC236}">
                <a16:creationId xmlns:a16="http://schemas.microsoft.com/office/drawing/2014/main" id="{DC0073F8-EE2A-4C74-A256-5AB790E75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7450" y="3813176"/>
            <a:ext cx="3970338" cy="1852613"/>
          </a:xfrm>
          <a:prstGeom prst="rect">
            <a:avLst/>
          </a:prstGeom>
          <a:solidFill>
            <a:srgbClr val="CCFFCC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Rectangle 8">
            <a:extLst>
              <a:ext uri="{FF2B5EF4-FFF2-40B4-BE49-F238E27FC236}">
                <a16:creationId xmlns:a16="http://schemas.microsoft.com/office/drawing/2014/main" id="{E7C9FC53-D2C8-4E82-94D0-1019701B8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7450" y="2438400"/>
            <a:ext cx="3970338" cy="1295400"/>
          </a:xfrm>
          <a:prstGeom prst="rect">
            <a:avLst/>
          </a:prstGeom>
          <a:solidFill>
            <a:srgbClr val="CCFFCC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26A7A198-9D41-4967-8B5D-345EADEF7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4" y="392114"/>
            <a:ext cx="3970337" cy="273208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4" name="Text Box 2">
            <a:extLst>
              <a:ext uri="{FF2B5EF4-FFF2-40B4-BE49-F238E27FC236}">
                <a16:creationId xmlns:a16="http://schemas.microsoft.com/office/drawing/2014/main" id="{0C1D7FC7-51A2-4063-BBDC-36DCB1CF0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57201"/>
            <a:ext cx="3886200" cy="610076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0000"/>
              </a:lnSpc>
              <a:spcAft>
                <a:spcPct val="20000"/>
              </a:spcAft>
              <a:buFontTx/>
              <a:buBlip>
                <a:blip r:embed="rId2"/>
              </a:buBlip>
            </a:pPr>
            <a:r>
              <a:rPr lang="zh-TW" altLang="en-US">
                <a:latin typeface="KaiTi"/>
                <a:ea typeface="KaiTi"/>
              </a:rPr>
              <a:t>所羅門：守住棚節</a:t>
            </a:r>
            <a:r>
              <a:rPr lang="en-US" altLang="zh-TW">
                <a:latin typeface="KaiTi"/>
                <a:ea typeface="新細明體"/>
              </a:rPr>
              <a:t>(959BC)</a:t>
            </a:r>
          </a:p>
          <a:p>
            <a:pPr>
              <a:lnSpc>
                <a:spcPct val="110000"/>
              </a:lnSpc>
              <a:spcAft>
                <a:spcPct val="20000"/>
              </a:spcAft>
            </a:pPr>
            <a:r>
              <a:rPr lang="zh-TW" altLang="en-US">
                <a:latin typeface="KaiTi"/>
                <a:ea typeface="KaiTi"/>
              </a:rPr>
              <a:t>那時所羅門和以色列眾人，就是從哈馬口直到埃及小河，所有的以色列人都聚集成為大會，守節七日。</a:t>
            </a:r>
            <a:r>
              <a:rPr lang="en-US" altLang="zh-TW">
                <a:latin typeface="KaiTi"/>
                <a:ea typeface="新細明體"/>
              </a:rPr>
              <a:t>...</a:t>
            </a:r>
            <a:r>
              <a:rPr lang="zh-TW" altLang="en-US">
                <a:latin typeface="KaiTi"/>
                <a:ea typeface="KaiTi"/>
              </a:rPr>
              <a:t>七月二十三日，王遣散眾民；他們因見耶和華向大衛和所羅門與他民以色列所施的恩惠，就都心中喜樂，各歸各家去了。</a:t>
            </a:r>
            <a:r>
              <a:rPr lang="en-US" altLang="zh-TW">
                <a:latin typeface="KaiTi"/>
                <a:ea typeface="SimHei"/>
              </a:rPr>
              <a:t>(</a:t>
            </a:r>
            <a:r>
              <a:rPr lang="zh-TW" altLang="en-US">
                <a:latin typeface="KaiTi"/>
                <a:ea typeface="KaiTi"/>
              </a:rPr>
              <a:t>代下</a:t>
            </a:r>
            <a:r>
              <a:rPr lang="en-US" altLang="zh-TW">
                <a:latin typeface="KaiTi"/>
                <a:ea typeface="SimHei"/>
              </a:rPr>
              <a:t>7</a:t>
            </a:r>
            <a:r>
              <a:rPr lang="en-US" altLang="zh-TW">
                <a:solidFill>
                  <a:schemeClr val="bg2"/>
                </a:solidFill>
                <a:latin typeface="SimHei"/>
                <a:ea typeface="SimHei"/>
              </a:rPr>
              <a:t>:</a:t>
            </a:r>
            <a:r>
              <a:rPr lang="en-US" altLang="zh-TW">
                <a:latin typeface="SimHei"/>
                <a:ea typeface="SimHei"/>
              </a:rPr>
              <a:t>8-10)</a:t>
            </a:r>
          </a:p>
          <a:p>
            <a:pPr>
              <a:lnSpc>
                <a:spcPct val="110000"/>
              </a:lnSpc>
              <a:spcAft>
                <a:spcPct val="20000"/>
              </a:spcAft>
            </a:pPr>
            <a:endParaRPr lang="zh-TW" altLang="en-US">
              <a:solidFill>
                <a:schemeClr val="bg2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lnSpc>
                <a:spcPct val="110000"/>
              </a:lnSpc>
              <a:spcAft>
                <a:spcPct val="20000"/>
              </a:spcAft>
            </a:pPr>
            <a:endParaRPr lang="zh-TW" altLang="en-US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lnSpc>
                <a:spcPct val="110000"/>
              </a:lnSpc>
              <a:spcAft>
                <a:spcPct val="20000"/>
              </a:spcAft>
              <a:buFontTx/>
              <a:buBlip>
                <a:blip r:embed="rId2"/>
              </a:buBlip>
            </a:pPr>
            <a:r>
              <a:rPr lang="zh-TW" altLang="en-US">
                <a:latin typeface="KaiTi"/>
                <a:ea typeface="KaiTi"/>
              </a:rPr>
              <a:t>希西家：守逾越節</a:t>
            </a:r>
            <a:r>
              <a:rPr lang="en-US" altLang="zh-TW">
                <a:latin typeface="KaiTi"/>
                <a:ea typeface="SimHei"/>
              </a:rPr>
              <a:t>(</a:t>
            </a:r>
            <a:r>
              <a:rPr lang="en-US" altLang="zh-TW">
                <a:latin typeface="KaiTi"/>
                <a:ea typeface="新細明體"/>
              </a:rPr>
              <a:t>715BC</a:t>
            </a:r>
            <a:r>
              <a:rPr lang="en-US" altLang="zh-TW">
                <a:latin typeface="KaiTi"/>
                <a:ea typeface="SimHei"/>
              </a:rPr>
              <a:t>)</a:t>
            </a:r>
          </a:p>
          <a:p>
            <a:pPr>
              <a:lnSpc>
                <a:spcPct val="110000"/>
              </a:lnSpc>
              <a:spcAft>
                <a:spcPct val="20000"/>
              </a:spcAft>
            </a:pPr>
            <a:r>
              <a:rPr lang="zh-TW" altLang="en-US">
                <a:latin typeface="KaiTi"/>
                <a:ea typeface="KaiTi"/>
              </a:rPr>
              <a:t>於是定了命令，傳遍以色列，從別是巴直到但，使他們都來，在耶路撒冷向耶和華以色列的神守逾越節；因為照所寫的例，守這節的不多了。</a:t>
            </a:r>
            <a:r>
              <a:rPr lang="en-US" altLang="zh-TW">
                <a:latin typeface="KaiTi"/>
                <a:ea typeface="新細明體"/>
              </a:rPr>
              <a:t>...</a:t>
            </a:r>
            <a:r>
              <a:rPr lang="zh-TW" altLang="en-US">
                <a:latin typeface="KaiTi"/>
                <a:ea typeface="KaiTi"/>
              </a:rPr>
              <a:t>這樣，在耶路撒冷大有喜樂，</a:t>
            </a:r>
            <a:r>
              <a:rPr lang="zh-TW" altLang="en-US" u="sng">
                <a:latin typeface="KaiTi"/>
                <a:ea typeface="KaiTi"/>
              </a:rPr>
              <a:t>自從以色列王大衛兒子所羅門的時候</a:t>
            </a:r>
            <a:r>
              <a:rPr lang="en-US" altLang="zh-TW">
                <a:latin typeface="KaiTi"/>
                <a:ea typeface="SimHei"/>
              </a:rPr>
              <a:t>(</a:t>
            </a:r>
            <a:r>
              <a:rPr lang="zh-TW" altLang="en-US">
                <a:latin typeface="KaiTi"/>
                <a:ea typeface="KaiTi"/>
              </a:rPr>
              <a:t>約</a:t>
            </a:r>
            <a:r>
              <a:rPr lang="en-US" altLang="zh-TW">
                <a:latin typeface="KaiTi"/>
                <a:ea typeface="SimHei"/>
              </a:rPr>
              <a:t>256</a:t>
            </a:r>
            <a:r>
              <a:rPr lang="zh-TW" altLang="en-US">
                <a:latin typeface="KaiTi"/>
                <a:ea typeface="KaiTi"/>
              </a:rPr>
              <a:t>年</a:t>
            </a:r>
            <a:r>
              <a:rPr lang="en-US" altLang="zh-TW">
                <a:latin typeface="KaiTi"/>
                <a:ea typeface="SimHei"/>
              </a:rPr>
              <a:t>)</a:t>
            </a:r>
            <a:r>
              <a:rPr lang="zh-TW" altLang="en-US">
                <a:latin typeface="KaiTi"/>
                <a:ea typeface="KaiTi"/>
              </a:rPr>
              <a:t>，在耶路撒冷沒有這樣的喜樂。</a:t>
            </a:r>
            <a:r>
              <a:rPr lang="en-US" altLang="zh-TW">
                <a:latin typeface="KaiTi"/>
                <a:ea typeface="SimHei"/>
              </a:rPr>
              <a:t>(</a:t>
            </a:r>
            <a:r>
              <a:rPr lang="zh-TW" altLang="en-US">
                <a:latin typeface="KaiTi"/>
                <a:ea typeface="KaiTi"/>
              </a:rPr>
              <a:t>代下</a:t>
            </a:r>
            <a:r>
              <a:rPr lang="en-US" altLang="zh-TW">
                <a:latin typeface="KaiTi"/>
                <a:ea typeface="SimHei"/>
              </a:rPr>
              <a:t>30:5,26)</a:t>
            </a:r>
          </a:p>
        </p:txBody>
      </p:sp>
      <p:sp>
        <p:nvSpPr>
          <p:cNvPr id="44035" name="Text Box 3">
            <a:extLst>
              <a:ext uri="{FF2B5EF4-FFF2-40B4-BE49-F238E27FC236}">
                <a16:creationId xmlns:a16="http://schemas.microsoft.com/office/drawing/2014/main" id="{A2AD03B6-9D90-4A0E-8744-896006797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9773" y="455613"/>
            <a:ext cx="4027227" cy="50687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0000"/>
              </a:lnSpc>
              <a:spcAft>
                <a:spcPct val="20000"/>
              </a:spcAft>
              <a:buFontTx/>
              <a:buBlip>
                <a:blip r:embed="rId2"/>
              </a:buBlip>
            </a:pPr>
            <a:r>
              <a:rPr lang="zh-TW" altLang="en-US">
                <a:latin typeface="KaiTi"/>
                <a:ea typeface="KaiTi"/>
              </a:rPr>
              <a:t>約西亞：守逾越節</a:t>
            </a:r>
            <a:r>
              <a:rPr lang="en-US" altLang="zh-TW">
                <a:latin typeface="KaiTi"/>
                <a:ea typeface="SimHei"/>
              </a:rPr>
              <a:t>(</a:t>
            </a:r>
            <a:r>
              <a:rPr lang="en-US" altLang="zh-TW">
                <a:latin typeface="KaiTi"/>
                <a:ea typeface="新細明體"/>
              </a:rPr>
              <a:t>622BC</a:t>
            </a:r>
            <a:r>
              <a:rPr lang="en-US" altLang="zh-TW">
                <a:latin typeface="KaiTi"/>
                <a:ea typeface="SimHei"/>
              </a:rPr>
              <a:t>)</a:t>
            </a:r>
          </a:p>
          <a:p>
            <a:pPr>
              <a:lnSpc>
                <a:spcPct val="110000"/>
              </a:lnSpc>
              <a:spcAft>
                <a:spcPct val="20000"/>
              </a:spcAft>
            </a:pPr>
            <a:r>
              <a:rPr lang="zh-TW" altLang="en-US" u="sng">
                <a:latin typeface="KaiTi"/>
                <a:ea typeface="KaiTi"/>
              </a:rPr>
              <a:t>自從先知撒母耳以來</a:t>
            </a:r>
            <a:r>
              <a:rPr lang="en-US" altLang="zh-TW">
                <a:latin typeface="KaiTi"/>
                <a:ea typeface="SimHei"/>
              </a:rPr>
              <a:t>(</a:t>
            </a:r>
            <a:r>
              <a:rPr lang="zh-TW" altLang="en-US">
                <a:latin typeface="KaiTi"/>
                <a:ea typeface="KaiTi"/>
              </a:rPr>
              <a:t>約</a:t>
            </a:r>
            <a:r>
              <a:rPr lang="en-US" altLang="zh-TW">
                <a:latin typeface="KaiTi"/>
                <a:ea typeface="SimHei"/>
              </a:rPr>
              <a:t>445</a:t>
            </a:r>
            <a:r>
              <a:rPr lang="zh-TW" altLang="en-US">
                <a:latin typeface="KaiTi"/>
                <a:ea typeface="KaiTi"/>
              </a:rPr>
              <a:t>年</a:t>
            </a:r>
            <a:r>
              <a:rPr lang="en-US" altLang="zh-TW">
                <a:latin typeface="KaiTi"/>
                <a:ea typeface="SimHei"/>
              </a:rPr>
              <a:t>)</a:t>
            </a:r>
            <a:r>
              <a:rPr lang="zh-TW" altLang="en-US">
                <a:latin typeface="KaiTi"/>
                <a:ea typeface="KaiTi"/>
              </a:rPr>
              <a:t>，在以色列中沒有守過這樣的逾越節，以色列諸王也沒有守過。</a:t>
            </a:r>
            <a:r>
              <a:rPr lang="en-US" altLang="zh-TW">
                <a:latin typeface="KaiTi"/>
                <a:ea typeface="SimHei"/>
              </a:rPr>
              <a:t>(</a:t>
            </a:r>
            <a:r>
              <a:rPr lang="zh-TW" altLang="en-US">
                <a:latin typeface="KaiTi"/>
                <a:ea typeface="KaiTi"/>
              </a:rPr>
              <a:t>代下</a:t>
            </a:r>
            <a:r>
              <a:rPr lang="en-US" altLang="zh-TW">
                <a:latin typeface="KaiTi"/>
                <a:ea typeface="SimHei"/>
              </a:rPr>
              <a:t>35:18)</a:t>
            </a:r>
          </a:p>
          <a:p>
            <a:pPr>
              <a:lnSpc>
                <a:spcPct val="110000"/>
              </a:lnSpc>
              <a:spcAft>
                <a:spcPct val="20000"/>
              </a:spcAft>
            </a:pPr>
            <a:endParaRPr lang="en-US" altLang="zh-TW">
              <a:latin typeface="KaiTi"/>
              <a:ea typeface="SimHei" panose="02010609060101010101" pitchFamily="49" charset="-122"/>
            </a:endParaRPr>
          </a:p>
          <a:p>
            <a:pPr>
              <a:lnSpc>
                <a:spcPct val="110000"/>
              </a:lnSpc>
              <a:spcAft>
                <a:spcPct val="20000"/>
              </a:spcAft>
            </a:pPr>
            <a:endParaRPr lang="en-US" altLang="zh-TW">
              <a:latin typeface="KaiTi"/>
              <a:ea typeface="SimHei" panose="02010609060101010101" pitchFamily="49" charset="-122"/>
            </a:endParaRPr>
          </a:p>
          <a:p>
            <a:pPr>
              <a:lnSpc>
                <a:spcPct val="110000"/>
              </a:lnSpc>
              <a:spcAft>
                <a:spcPct val="20000"/>
              </a:spcAft>
              <a:buFontTx/>
              <a:buBlip>
                <a:blip r:embed="rId2"/>
              </a:buBlip>
            </a:pPr>
            <a:r>
              <a:rPr lang="zh-TW" altLang="en-US">
                <a:latin typeface="KaiTi"/>
                <a:ea typeface="KaiTi"/>
              </a:rPr>
              <a:t>所羅巴伯：守住棚節</a:t>
            </a:r>
            <a:r>
              <a:rPr lang="en-US" altLang="zh-TW">
                <a:latin typeface="KaiTi"/>
                <a:ea typeface="SimHei"/>
              </a:rPr>
              <a:t>(</a:t>
            </a:r>
            <a:r>
              <a:rPr lang="en-US" altLang="zh-TW">
                <a:latin typeface="KaiTi"/>
                <a:ea typeface="新細明體"/>
              </a:rPr>
              <a:t>536BC</a:t>
            </a:r>
            <a:r>
              <a:rPr lang="en-US" altLang="zh-TW">
                <a:latin typeface="KaiTi"/>
                <a:ea typeface="SimHei"/>
              </a:rPr>
              <a:t>)</a:t>
            </a:r>
          </a:p>
          <a:p>
            <a:pPr>
              <a:lnSpc>
                <a:spcPct val="110000"/>
              </a:lnSpc>
              <a:spcAft>
                <a:spcPct val="20000"/>
              </a:spcAft>
            </a:pPr>
            <a:r>
              <a:rPr lang="zh-TW" altLang="en-US">
                <a:latin typeface="KaiTi"/>
                <a:ea typeface="KaiTi"/>
              </a:rPr>
              <a:t>又照律法書上所寫的守住棚節，按數照例獻每日所當獻的燔祭。</a:t>
            </a:r>
            <a:r>
              <a:rPr lang="en-US" altLang="zh-TW">
                <a:latin typeface="KaiTi"/>
                <a:ea typeface="SimHei"/>
              </a:rPr>
              <a:t>(</a:t>
            </a:r>
            <a:r>
              <a:rPr lang="zh-TW" altLang="en-US">
                <a:latin typeface="KaiTi"/>
                <a:ea typeface="KaiTi"/>
              </a:rPr>
              <a:t>拉</a:t>
            </a:r>
            <a:r>
              <a:rPr lang="en-US" altLang="zh-TW">
                <a:latin typeface="KaiTi"/>
                <a:ea typeface="SimHei"/>
              </a:rPr>
              <a:t>3:4)</a:t>
            </a:r>
            <a:endParaRPr lang="zh-TW" altLang="en-US">
              <a:latin typeface="SimHei"/>
              <a:ea typeface="SimHei"/>
            </a:endParaRPr>
          </a:p>
          <a:p>
            <a:pPr>
              <a:lnSpc>
                <a:spcPct val="110000"/>
              </a:lnSpc>
              <a:spcAft>
                <a:spcPct val="20000"/>
              </a:spcAft>
            </a:pPr>
            <a:endParaRPr lang="en-US" altLang="zh-TW">
              <a:latin typeface="KaiTi"/>
              <a:ea typeface="SimHei" panose="02010609060101010101" pitchFamily="49" charset="-122"/>
            </a:endParaRPr>
          </a:p>
          <a:p>
            <a:pPr>
              <a:lnSpc>
                <a:spcPct val="110000"/>
              </a:lnSpc>
              <a:spcAft>
                <a:spcPct val="20000"/>
              </a:spcAft>
              <a:buFontTx/>
              <a:buBlip>
                <a:blip r:embed="rId2"/>
              </a:buBlip>
            </a:pPr>
            <a:r>
              <a:rPr lang="zh-TW" altLang="en-US">
                <a:latin typeface="KaiTi"/>
                <a:ea typeface="KaiTi"/>
              </a:rPr>
              <a:t>以斯拉</a:t>
            </a:r>
            <a:r>
              <a:rPr lang="en-US" altLang="zh-TW">
                <a:latin typeface="KaiTi"/>
                <a:ea typeface="SimHei"/>
              </a:rPr>
              <a:t>/</a:t>
            </a:r>
            <a:r>
              <a:rPr lang="zh-TW" altLang="en-US">
                <a:latin typeface="KaiTi"/>
                <a:ea typeface="KaiTi"/>
              </a:rPr>
              <a:t>尼希米：守住棚節</a:t>
            </a:r>
            <a:r>
              <a:rPr lang="en-US" altLang="zh-TW">
                <a:latin typeface="KaiTi"/>
                <a:ea typeface="SimHei"/>
              </a:rPr>
              <a:t>(</a:t>
            </a:r>
            <a:r>
              <a:rPr lang="en-US" altLang="zh-TW">
                <a:latin typeface="KaiTi"/>
                <a:ea typeface="新細明體"/>
              </a:rPr>
              <a:t>445BC</a:t>
            </a:r>
            <a:r>
              <a:rPr lang="en-US" altLang="zh-TW">
                <a:latin typeface="KaiTi"/>
                <a:ea typeface="SimHei"/>
              </a:rPr>
              <a:t>)</a:t>
            </a:r>
          </a:p>
          <a:p>
            <a:pPr>
              <a:lnSpc>
                <a:spcPct val="110000"/>
              </a:lnSpc>
              <a:spcAft>
                <a:spcPct val="20000"/>
              </a:spcAft>
            </a:pPr>
            <a:r>
              <a:rPr lang="zh-TW" altLang="en-US">
                <a:latin typeface="KaiTi"/>
                <a:ea typeface="KaiTi"/>
              </a:rPr>
              <a:t>從擄到之地歸回的全會眾就搭棚，住在棚裏。</a:t>
            </a:r>
            <a:r>
              <a:rPr lang="zh-TW" altLang="en-US" u="sng">
                <a:latin typeface="KaiTi"/>
                <a:ea typeface="KaiTi"/>
              </a:rPr>
              <a:t>從嫩的兒子約書亞的時候直到這日</a:t>
            </a:r>
            <a:r>
              <a:rPr lang="en-US" altLang="zh-TW">
                <a:latin typeface="KaiTi"/>
                <a:ea typeface="SimHei"/>
              </a:rPr>
              <a:t>(</a:t>
            </a:r>
            <a:r>
              <a:rPr lang="zh-TW" altLang="en-US">
                <a:latin typeface="KaiTi"/>
                <a:ea typeface="KaiTi"/>
              </a:rPr>
              <a:t>約</a:t>
            </a:r>
            <a:r>
              <a:rPr lang="en-US" altLang="zh-TW">
                <a:latin typeface="KaiTi"/>
                <a:ea typeface="SimHei"/>
              </a:rPr>
              <a:t>960</a:t>
            </a:r>
            <a:r>
              <a:rPr lang="zh-TW" altLang="en-US">
                <a:latin typeface="KaiTi"/>
                <a:ea typeface="KaiTi"/>
              </a:rPr>
              <a:t>年</a:t>
            </a:r>
            <a:r>
              <a:rPr lang="en-US" altLang="zh-TW">
                <a:latin typeface="KaiTi"/>
                <a:ea typeface="SimHei"/>
              </a:rPr>
              <a:t>)</a:t>
            </a:r>
            <a:r>
              <a:rPr lang="zh-TW" altLang="en-US">
                <a:latin typeface="KaiTi"/>
                <a:ea typeface="KaiTi"/>
              </a:rPr>
              <a:t>，以色列人沒有這樣行。於是眾人大大喜樂。</a:t>
            </a:r>
            <a:r>
              <a:rPr lang="en-US" altLang="zh-TW">
                <a:latin typeface="KaiTi"/>
                <a:ea typeface="SimHei"/>
              </a:rPr>
              <a:t>(</a:t>
            </a:r>
            <a:r>
              <a:rPr lang="zh-TW" altLang="en-US">
                <a:latin typeface="KaiTi"/>
                <a:ea typeface="KaiTi"/>
              </a:rPr>
              <a:t>尼</a:t>
            </a:r>
            <a:r>
              <a:rPr lang="en-US" altLang="zh-TW">
                <a:latin typeface="KaiTi"/>
                <a:ea typeface="SimHei"/>
              </a:rPr>
              <a:t>8:17</a:t>
            </a:r>
            <a:r>
              <a:rPr lang="en-US" altLang="zh-TW">
                <a:latin typeface="SimHei"/>
                <a:ea typeface="SimHei"/>
              </a:rPr>
              <a:t>)</a:t>
            </a:r>
          </a:p>
        </p:txBody>
      </p:sp>
      <p:sp>
        <p:nvSpPr>
          <p:cNvPr id="44044" name="Rectangle 12">
            <a:extLst>
              <a:ext uri="{FF2B5EF4-FFF2-40B4-BE49-F238E27FC236}">
                <a16:creationId xmlns:a16="http://schemas.microsoft.com/office/drawing/2014/main" id="{5197B358-71EE-4E48-9F51-054AF239D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200400"/>
            <a:ext cx="2438400" cy="381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TW" altLang="en-US">
                <a:solidFill>
                  <a:schemeClr val="bg1"/>
                </a:solidFill>
                <a:ea typeface="SimHei" panose="02010609060101010101" pitchFamily="49" charset="-122"/>
              </a:rPr>
              <a:t>南國</a:t>
            </a:r>
            <a:r>
              <a:rPr lang="zh-TW" altLang="en-US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猶大</a:t>
            </a:r>
            <a:r>
              <a:rPr lang="en-US" altLang="zh-TW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北國已亡</a:t>
            </a:r>
            <a:r>
              <a:rPr lang="en-US" altLang="zh-TW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</a:p>
        </p:txBody>
      </p:sp>
      <p:sp>
        <p:nvSpPr>
          <p:cNvPr id="44045" name="Rectangle 13">
            <a:extLst>
              <a:ext uri="{FF2B5EF4-FFF2-40B4-BE49-F238E27FC236}">
                <a16:creationId xmlns:a16="http://schemas.microsoft.com/office/drawing/2014/main" id="{21A7B6B5-3910-4DC2-AADD-AF5174933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7450" y="1981200"/>
            <a:ext cx="2439988" cy="381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TW" altLang="en-US">
                <a:solidFill>
                  <a:schemeClr val="bg1"/>
                </a:solidFill>
                <a:ea typeface="SimHei" panose="02010609060101010101" pitchFamily="49" charset="-122"/>
              </a:rPr>
              <a:t>被擄歸回</a:t>
            </a:r>
          </a:p>
        </p:txBody>
      </p:sp>
      <p:sp>
        <p:nvSpPr>
          <p:cNvPr id="44046" name="Oval 14">
            <a:extLst>
              <a:ext uri="{FF2B5EF4-FFF2-40B4-BE49-F238E27FC236}">
                <a16:creationId xmlns:a16="http://schemas.microsoft.com/office/drawing/2014/main" id="{92BBA449-50E0-4FD9-BBA9-68F7B3749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600" y="2286000"/>
            <a:ext cx="6096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Oval 15">
            <a:extLst>
              <a:ext uri="{FF2B5EF4-FFF2-40B4-BE49-F238E27FC236}">
                <a16:creationId xmlns:a16="http://schemas.microsoft.com/office/drawing/2014/main" id="{9F6491B7-6C62-437B-9301-76DF23CC3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842000"/>
            <a:ext cx="6096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Oval 16">
            <a:extLst>
              <a:ext uri="{FF2B5EF4-FFF2-40B4-BE49-F238E27FC236}">
                <a16:creationId xmlns:a16="http://schemas.microsoft.com/office/drawing/2014/main" id="{F67D0D7E-B8CD-41A5-95F0-AF1A0B6DB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5300" y="5092700"/>
            <a:ext cx="6096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3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4" grpId="0" animBg="1"/>
      <p:bldP spid="4404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6C72A4EF-C975-7AD6-7694-D70673BB3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689" y="643467"/>
            <a:ext cx="751062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878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4" name="Group 2">
            <a:extLst>
              <a:ext uri="{FF2B5EF4-FFF2-40B4-BE49-F238E27FC236}">
                <a16:creationId xmlns:a16="http://schemas.microsoft.com/office/drawing/2014/main" id="{F20B0243-F1BF-4104-B0AE-186C5A2682CA}"/>
              </a:ext>
            </a:extLst>
          </p:cNvPr>
          <p:cNvGraphicFramePr>
            <a:graphicFrameLocks noGrp="1"/>
          </p:cNvGraphicFramePr>
          <p:nvPr/>
        </p:nvGraphicFramePr>
        <p:xfrm>
          <a:off x="2927350" y="1757363"/>
          <a:ext cx="7200900" cy="592138"/>
        </p:xfrm>
        <a:graphic>
          <a:graphicData uri="http://schemas.openxmlformats.org/drawingml/2006/table">
            <a:tbl>
              <a:tblPr/>
              <a:tblGrid>
                <a:gridCol w="600075">
                  <a:extLst>
                    <a:ext uri="{9D8B030D-6E8A-4147-A177-3AD203B41FA5}">
                      <a16:colId xmlns:a16="http://schemas.microsoft.com/office/drawing/2014/main" val="3055032247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4140679702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478890195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376118132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3147480259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4205111307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39298047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461370032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23342539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1166625899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1495867220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1167362185"/>
                    </a:ext>
                  </a:extLst>
                </a:gridCol>
              </a:tblGrid>
              <a:tr h="592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5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6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7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9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11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12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122950"/>
                  </a:ext>
                </a:extLst>
              </a:tr>
            </a:tbl>
          </a:graphicData>
        </a:graphic>
      </p:graphicFrame>
      <p:graphicFrame>
        <p:nvGraphicFramePr>
          <p:cNvPr id="64542" name="Group 30">
            <a:extLst>
              <a:ext uri="{FF2B5EF4-FFF2-40B4-BE49-F238E27FC236}">
                <a16:creationId xmlns:a16="http://schemas.microsoft.com/office/drawing/2014/main" id="{7BC1C27A-4362-4CF9-B711-84E7D26C6C09}"/>
              </a:ext>
            </a:extLst>
          </p:cNvPr>
          <p:cNvGraphicFramePr>
            <a:graphicFrameLocks noGrp="1"/>
          </p:cNvGraphicFramePr>
          <p:nvPr/>
        </p:nvGraphicFramePr>
        <p:xfrm>
          <a:off x="2566988" y="1036638"/>
          <a:ext cx="7200900" cy="592138"/>
        </p:xfrm>
        <a:graphic>
          <a:graphicData uri="http://schemas.openxmlformats.org/drawingml/2006/table">
            <a:tbl>
              <a:tblPr/>
              <a:tblGrid>
                <a:gridCol w="600075">
                  <a:extLst>
                    <a:ext uri="{9D8B030D-6E8A-4147-A177-3AD203B41FA5}">
                      <a16:colId xmlns:a16="http://schemas.microsoft.com/office/drawing/2014/main" val="2231194601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3007120042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3038469412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3862653848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1545733341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3905079283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3581961047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3229676759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97542976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780826011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921832472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775631245"/>
                    </a:ext>
                  </a:extLst>
                </a:gridCol>
              </a:tblGrid>
              <a:tr h="592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5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6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7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9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11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12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2293281"/>
                  </a:ext>
                </a:extLst>
              </a:tr>
            </a:tbl>
          </a:graphicData>
        </a:graphic>
      </p:graphicFrame>
      <p:sp>
        <p:nvSpPr>
          <p:cNvPr id="64570" name="Text Box 58">
            <a:extLst>
              <a:ext uri="{FF2B5EF4-FFF2-40B4-BE49-F238E27FC236}">
                <a16:creationId xmlns:a16="http://schemas.microsoft.com/office/drawing/2014/main" id="{39E9075D-E752-4F2B-AE90-6B3425D54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2873376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en-US" altLang="zh-TW">
                <a:ea typeface="SimHei" panose="02010609060101010101" pitchFamily="49" charset="-122"/>
              </a:rPr>
              <a:t>14</a:t>
            </a:r>
          </a:p>
        </p:txBody>
      </p:sp>
      <p:sp>
        <p:nvSpPr>
          <p:cNvPr id="64571" name="Text Box 59">
            <a:extLst>
              <a:ext uri="{FF2B5EF4-FFF2-40B4-BE49-F238E27FC236}">
                <a16:creationId xmlns:a16="http://schemas.microsoft.com/office/drawing/2014/main" id="{942283B5-6CFE-4BD3-B17C-B3506EC65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9238" y="2867026"/>
            <a:ext cx="768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en-US" altLang="zh-TW">
                <a:ea typeface="SimHei" panose="02010609060101010101" pitchFamily="49" charset="-122"/>
              </a:rPr>
              <a:t>15-21</a:t>
            </a:r>
          </a:p>
        </p:txBody>
      </p:sp>
      <p:sp>
        <p:nvSpPr>
          <p:cNvPr id="64572" name="Text Box 60">
            <a:extLst>
              <a:ext uri="{FF2B5EF4-FFF2-40B4-BE49-F238E27FC236}">
                <a16:creationId xmlns:a16="http://schemas.microsoft.com/office/drawing/2014/main" id="{68156C60-E088-4685-A465-E8883A47C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125539"/>
            <a:ext cx="69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zh-TW" altLang="en-US" sz="2000">
                <a:ea typeface="SimHei" panose="02010609060101010101" pitchFamily="49" charset="-122"/>
              </a:rPr>
              <a:t>陽曆</a:t>
            </a:r>
          </a:p>
        </p:txBody>
      </p:sp>
      <p:sp>
        <p:nvSpPr>
          <p:cNvPr id="64573" name="Text Box 61">
            <a:extLst>
              <a:ext uri="{FF2B5EF4-FFF2-40B4-BE49-F238E27FC236}">
                <a16:creationId xmlns:a16="http://schemas.microsoft.com/office/drawing/2014/main" id="{A6943235-A4BE-4D30-96B5-04B483C6C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700214"/>
            <a:ext cx="946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zh-TW" altLang="en-US" sz="2000">
                <a:ea typeface="SimHei" panose="02010609060101010101" pitchFamily="49" charset="-122"/>
              </a:rPr>
              <a:t>猶太</a:t>
            </a:r>
          </a:p>
          <a:p>
            <a:r>
              <a:rPr kumimoji="1" lang="zh-TW" altLang="en-US" sz="2000">
                <a:ea typeface="SimHei" panose="02010609060101010101" pitchFamily="49" charset="-122"/>
              </a:rPr>
              <a:t>宗教曆</a:t>
            </a:r>
          </a:p>
        </p:txBody>
      </p:sp>
      <p:sp>
        <p:nvSpPr>
          <p:cNvPr id="64574" name="Line 62">
            <a:extLst>
              <a:ext uri="{FF2B5EF4-FFF2-40B4-BE49-F238E27FC236}">
                <a16:creationId xmlns:a16="http://schemas.microsoft.com/office/drawing/2014/main" id="{8FAE1675-FEBA-4BC4-96D1-AF36C54891E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16275" y="2349500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75" name="Line 63">
            <a:extLst>
              <a:ext uri="{FF2B5EF4-FFF2-40B4-BE49-F238E27FC236}">
                <a16:creationId xmlns:a16="http://schemas.microsoft.com/office/drawing/2014/main" id="{D025F197-BBED-497A-AEC2-2AE3C09323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24338" y="2349501"/>
            <a:ext cx="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76" name="Line 64">
            <a:extLst>
              <a:ext uri="{FF2B5EF4-FFF2-40B4-BE49-F238E27FC236}">
                <a16:creationId xmlns:a16="http://schemas.microsoft.com/office/drawing/2014/main" id="{1624C5CD-13C5-4D61-A521-440C0F4832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16725" y="2349500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77" name="Text Box 65">
            <a:extLst>
              <a:ext uri="{FF2B5EF4-FFF2-40B4-BE49-F238E27FC236}">
                <a16:creationId xmlns:a16="http://schemas.microsoft.com/office/drawing/2014/main" id="{1220462D-32EC-473D-8340-409919E0C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2439" y="3297238"/>
            <a:ext cx="447675" cy="1016000"/>
          </a:xfrm>
          <a:prstGeom prst="rect">
            <a:avLst/>
          </a:prstGeom>
          <a:solidFill>
            <a:srgbClr val="FF9966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逾</a:t>
            </a:r>
          </a:p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越</a:t>
            </a:r>
          </a:p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節</a:t>
            </a:r>
          </a:p>
        </p:txBody>
      </p:sp>
      <p:sp>
        <p:nvSpPr>
          <p:cNvPr id="64578" name="Text Box 66">
            <a:extLst>
              <a:ext uri="{FF2B5EF4-FFF2-40B4-BE49-F238E27FC236}">
                <a16:creationId xmlns:a16="http://schemas.microsoft.com/office/drawing/2014/main" id="{DDB7FEFE-9BE8-4974-AFEC-4702048A6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713" y="3297238"/>
            <a:ext cx="1123950" cy="1136650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20000"/>
              </a:spcAft>
            </a:pPr>
            <a:r>
              <a:rPr kumimoji="1" lang="zh-TW" altLang="en-US" sz="2000">
                <a:ea typeface="SimHei" panose="02010609060101010101" pitchFamily="49" charset="-122"/>
              </a:rPr>
              <a:t>五旬節</a:t>
            </a:r>
          </a:p>
          <a:p>
            <a:pPr algn="ctr">
              <a:spcAft>
                <a:spcPct val="20000"/>
              </a:spcAft>
            </a:pPr>
            <a:r>
              <a:rPr kumimoji="1" lang="en-CA" altLang="zh-TW" sz="2000">
                <a:ea typeface="SimHei" panose="02010609060101010101" pitchFamily="49" charset="-122"/>
              </a:rPr>
              <a:t>(</a:t>
            </a:r>
            <a:r>
              <a:rPr kumimoji="1" lang="zh-TW" altLang="en-CA" sz="2000">
                <a:ea typeface="SimHei" panose="02010609060101010101" pitchFamily="49" charset="-122"/>
              </a:rPr>
              <a:t>收割節</a:t>
            </a:r>
            <a:r>
              <a:rPr kumimoji="1" lang="en-CA" altLang="zh-TW" sz="2000">
                <a:ea typeface="SimHei" panose="02010609060101010101" pitchFamily="49" charset="-122"/>
              </a:rPr>
              <a:t>)</a:t>
            </a:r>
          </a:p>
          <a:p>
            <a:pPr algn="ctr">
              <a:spcAft>
                <a:spcPct val="20000"/>
              </a:spcAft>
            </a:pPr>
            <a:r>
              <a:rPr kumimoji="1" lang="en-CA" altLang="zh-TW" sz="2000">
                <a:ea typeface="SimHei" panose="02010609060101010101" pitchFamily="49" charset="-122"/>
              </a:rPr>
              <a:t>(</a:t>
            </a:r>
            <a:r>
              <a:rPr kumimoji="1" lang="zh-TW" altLang="en-CA" sz="2000">
                <a:ea typeface="SimHei" panose="02010609060101010101" pitchFamily="49" charset="-122"/>
              </a:rPr>
              <a:t>七七節</a:t>
            </a:r>
            <a:r>
              <a:rPr kumimoji="1" lang="en-CA" altLang="zh-TW" sz="2000">
                <a:ea typeface="SimHei" panose="02010609060101010101" pitchFamily="49" charset="-122"/>
              </a:rPr>
              <a:t>)</a:t>
            </a:r>
            <a:endParaRPr kumimoji="1" lang="en-US" altLang="zh-TW" sz="2000">
              <a:ea typeface="SimHei" panose="02010609060101010101" pitchFamily="49" charset="-122"/>
            </a:endParaRPr>
          </a:p>
        </p:txBody>
      </p:sp>
      <p:sp>
        <p:nvSpPr>
          <p:cNvPr id="64579" name="Text Box 67">
            <a:extLst>
              <a:ext uri="{FF2B5EF4-FFF2-40B4-BE49-F238E27FC236}">
                <a16:creationId xmlns:a16="http://schemas.microsoft.com/office/drawing/2014/main" id="{ED5B109D-82CE-48C1-884B-FF922A479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2075" y="3297239"/>
            <a:ext cx="1123950" cy="7715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20000"/>
              </a:spcAft>
            </a:pPr>
            <a:r>
              <a:rPr kumimoji="1" lang="zh-TW" altLang="en-US" sz="2000">
                <a:ea typeface="SimHei" panose="02010609060101010101" pitchFamily="49" charset="-122"/>
              </a:rPr>
              <a:t>住棚節</a:t>
            </a:r>
          </a:p>
          <a:p>
            <a:pPr algn="ctr">
              <a:spcAft>
                <a:spcPct val="20000"/>
              </a:spcAft>
            </a:pPr>
            <a:r>
              <a:rPr kumimoji="1" lang="en-US" altLang="zh-TW" sz="2000">
                <a:ea typeface="SimHei" panose="02010609060101010101" pitchFamily="49" charset="-122"/>
              </a:rPr>
              <a:t>(</a:t>
            </a:r>
            <a:r>
              <a:rPr kumimoji="1" lang="zh-TW" altLang="en-US" sz="2000">
                <a:ea typeface="SimHei" panose="02010609060101010101" pitchFamily="49" charset="-122"/>
              </a:rPr>
              <a:t>收藏節</a:t>
            </a:r>
            <a:r>
              <a:rPr kumimoji="1" lang="en-US" altLang="zh-TW" sz="2000">
                <a:ea typeface="SimHei" panose="02010609060101010101" pitchFamily="49" charset="-122"/>
              </a:rPr>
              <a:t>)</a:t>
            </a:r>
          </a:p>
        </p:txBody>
      </p:sp>
      <p:sp>
        <p:nvSpPr>
          <p:cNvPr id="64580" name="Text Box 68">
            <a:extLst>
              <a:ext uri="{FF2B5EF4-FFF2-40B4-BE49-F238E27FC236}">
                <a16:creationId xmlns:a16="http://schemas.microsoft.com/office/drawing/2014/main" id="{A1BB8DD3-8FAE-4991-B0DC-09821AB54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5838" y="290513"/>
            <a:ext cx="292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zh-TW" altLang="en-US" sz="2400">
                <a:ea typeface="SimHei" panose="02010609060101010101" pitchFamily="49" charset="-122"/>
              </a:rPr>
              <a:t>耶和華的節期</a:t>
            </a:r>
            <a:r>
              <a:rPr kumimoji="1" lang="en-US" altLang="zh-TW" sz="2400">
                <a:solidFill>
                  <a:schemeClr val="bg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kumimoji="1" lang="zh-TW" altLang="en-US" sz="2400">
                <a:solidFill>
                  <a:schemeClr val="bg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利</a:t>
            </a:r>
            <a:r>
              <a:rPr kumimoji="1" lang="en-US" altLang="zh-TW" sz="2400">
                <a:solidFill>
                  <a:schemeClr val="bg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23)</a:t>
            </a:r>
          </a:p>
        </p:txBody>
      </p:sp>
      <p:sp>
        <p:nvSpPr>
          <p:cNvPr id="64581" name="Line 69">
            <a:extLst>
              <a:ext uri="{FF2B5EF4-FFF2-40B4-BE49-F238E27FC236}">
                <a16:creationId xmlns:a16="http://schemas.microsoft.com/office/drawing/2014/main" id="{4D63D4EA-AB87-44BD-8C05-5F5735283A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69075" y="2357439"/>
            <a:ext cx="0" cy="320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82" name="Line 70">
            <a:extLst>
              <a:ext uri="{FF2B5EF4-FFF2-40B4-BE49-F238E27FC236}">
                <a16:creationId xmlns:a16="http://schemas.microsoft.com/office/drawing/2014/main" id="{4B611A77-50E2-4574-8991-6A61A6F704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10239" y="2676525"/>
            <a:ext cx="858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83" name="Line 71">
            <a:extLst>
              <a:ext uri="{FF2B5EF4-FFF2-40B4-BE49-F238E27FC236}">
                <a16:creationId xmlns:a16="http://schemas.microsoft.com/office/drawing/2014/main" id="{E3813D44-1046-457F-A6E9-F5F4578B446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5475" y="2676525"/>
            <a:ext cx="0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84" name="Text Box 72">
            <a:extLst>
              <a:ext uri="{FF2B5EF4-FFF2-40B4-BE49-F238E27FC236}">
                <a16:creationId xmlns:a16="http://schemas.microsoft.com/office/drawing/2014/main" id="{C5BFAF57-5C6C-4952-83E1-E87CDA9DB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75" y="28527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zh-TW">
                <a:ea typeface="新細明體" panose="02020500000000000000" pitchFamily="18" charset="-120"/>
              </a:rPr>
              <a:t>1</a:t>
            </a:r>
          </a:p>
        </p:txBody>
      </p:sp>
      <p:sp>
        <p:nvSpPr>
          <p:cNvPr id="64585" name="Text Box 73">
            <a:extLst>
              <a:ext uri="{FF2B5EF4-FFF2-40B4-BE49-F238E27FC236}">
                <a16:creationId xmlns:a16="http://schemas.microsoft.com/office/drawing/2014/main" id="{4049843F-EBF7-4591-8518-A28AA1F31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989" y="3297238"/>
            <a:ext cx="447675" cy="1016000"/>
          </a:xfrm>
          <a:prstGeom prst="rect">
            <a:avLst/>
          </a:prstGeom>
          <a:solidFill>
            <a:srgbClr val="FF9966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除</a:t>
            </a:r>
          </a:p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酵</a:t>
            </a:r>
          </a:p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節</a:t>
            </a:r>
          </a:p>
        </p:txBody>
      </p:sp>
      <p:sp>
        <p:nvSpPr>
          <p:cNvPr id="64586" name="Text Box 74">
            <a:extLst>
              <a:ext uri="{FF2B5EF4-FFF2-40B4-BE49-F238E27FC236}">
                <a16:creationId xmlns:a16="http://schemas.microsoft.com/office/drawing/2014/main" id="{02D9E2D3-340A-4DB2-B6C9-5540C1344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238" y="2868613"/>
            <a:ext cx="76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en-US" altLang="zh-TW">
                <a:ea typeface="SimHei" panose="02010609060101010101" pitchFamily="49" charset="-122"/>
              </a:rPr>
              <a:t>15-21</a:t>
            </a:r>
          </a:p>
        </p:txBody>
      </p:sp>
      <p:sp>
        <p:nvSpPr>
          <p:cNvPr id="64587" name="Line 75">
            <a:extLst>
              <a:ext uri="{FF2B5EF4-FFF2-40B4-BE49-F238E27FC236}">
                <a16:creationId xmlns:a16="http://schemas.microsoft.com/office/drawing/2014/main" id="{944CB06E-7699-41FF-9B2A-EEDE6066D8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94063" y="2349501"/>
            <a:ext cx="0" cy="320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88" name="Line 76">
            <a:extLst>
              <a:ext uri="{FF2B5EF4-FFF2-40B4-BE49-F238E27FC236}">
                <a16:creationId xmlns:a16="http://schemas.microsoft.com/office/drawing/2014/main" id="{2666FDCA-0E22-4BAF-9CAC-C77472F2538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4064" y="2671763"/>
            <a:ext cx="22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89" name="Line 77">
            <a:extLst>
              <a:ext uri="{FF2B5EF4-FFF2-40B4-BE49-F238E27FC236}">
                <a16:creationId xmlns:a16="http://schemas.microsoft.com/office/drawing/2014/main" id="{96D6B0C9-92A8-4EFB-9F94-52C0DA88111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7900" y="2671763"/>
            <a:ext cx="0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90" name="Text Box 78">
            <a:extLst>
              <a:ext uri="{FF2B5EF4-FFF2-40B4-BE49-F238E27FC236}">
                <a16:creationId xmlns:a16="http://schemas.microsoft.com/office/drawing/2014/main" id="{01B65FC4-E043-41FD-8601-A3489AC40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6300" y="2855913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en-US" altLang="zh-TW">
                <a:ea typeface="新細明體" panose="02020500000000000000" pitchFamily="18" charset="-120"/>
              </a:rPr>
              <a:t>10</a:t>
            </a:r>
          </a:p>
        </p:txBody>
      </p:sp>
      <p:sp>
        <p:nvSpPr>
          <p:cNvPr id="64591" name="Line 79">
            <a:extLst>
              <a:ext uri="{FF2B5EF4-FFF2-40B4-BE49-F238E27FC236}">
                <a16:creationId xmlns:a16="http://schemas.microsoft.com/office/drawing/2014/main" id="{C22C255D-F5CB-48D7-8B2F-24353AC3E6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10363" y="2352675"/>
            <a:ext cx="0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92" name="Line 80">
            <a:extLst>
              <a:ext uri="{FF2B5EF4-FFF2-40B4-BE49-F238E27FC236}">
                <a16:creationId xmlns:a16="http://schemas.microsoft.com/office/drawing/2014/main" id="{B338D3A0-8FC0-4868-9824-DBA2EC68F5F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78551" y="2754313"/>
            <a:ext cx="5318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93" name="Line 81">
            <a:extLst>
              <a:ext uri="{FF2B5EF4-FFF2-40B4-BE49-F238E27FC236}">
                <a16:creationId xmlns:a16="http://schemas.microsoft.com/office/drawing/2014/main" id="{F5D77E5F-2F04-4171-BD53-2F3DA1922ED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73788" y="2754313"/>
            <a:ext cx="0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94" name="AutoShape 82">
            <a:extLst>
              <a:ext uri="{FF2B5EF4-FFF2-40B4-BE49-F238E27FC236}">
                <a16:creationId xmlns:a16="http://schemas.microsoft.com/office/drawing/2014/main" id="{56E14A9B-2ADC-4D6B-A01F-6DDB0C32D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1" y="390526"/>
            <a:ext cx="874713" cy="498475"/>
          </a:xfrm>
          <a:prstGeom prst="wedgeRectCallout">
            <a:avLst>
              <a:gd name="adj1" fmla="val -42741"/>
              <a:gd name="adj2" fmla="val 7165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>
                <a:ea typeface="SimHei" panose="02010609060101010101" pitchFamily="49" charset="-122"/>
              </a:rPr>
              <a:t>旱季</a:t>
            </a:r>
          </a:p>
        </p:txBody>
      </p:sp>
      <p:sp>
        <p:nvSpPr>
          <p:cNvPr id="64595" name="AutoShape 83">
            <a:extLst>
              <a:ext uri="{FF2B5EF4-FFF2-40B4-BE49-F238E27FC236}">
                <a16:creationId xmlns:a16="http://schemas.microsoft.com/office/drawing/2014/main" id="{516243ED-70C6-4A05-AF96-3E809542D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4201" y="390526"/>
            <a:ext cx="874713" cy="498475"/>
          </a:xfrm>
          <a:prstGeom prst="wedgeRectCallout">
            <a:avLst>
              <a:gd name="adj1" fmla="val -42741"/>
              <a:gd name="adj2" fmla="val 7165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>
                <a:ea typeface="SimHei" panose="02010609060101010101" pitchFamily="49" charset="-122"/>
              </a:rPr>
              <a:t>雨季</a:t>
            </a:r>
          </a:p>
        </p:txBody>
      </p:sp>
      <p:sp>
        <p:nvSpPr>
          <p:cNvPr id="64596" name="Text Box 84">
            <a:extLst>
              <a:ext uri="{FF2B5EF4-FFF2-40B4-BE49-F238E27FC236}">
                <a16:creationId xmlns:a16="http://schemas.microsoft.com/office/drawing/2014/main" id="{6B488D94-B163-4DFD-ADDE-8C3005EB2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876" y="3297238"/>
            <a:ext cx="447675" cy="1016000"/>
          </a:xfrm>
          <a:prstGeom prst="rect">
            <a:avLst/>
          </a:prstGeom>
          <a:solidFill>
            <a:srgbClr val="CCFF99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吹</a:t>
            </a:r>
          </a:p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角</a:t>
            </a:r>
          </a:p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節</a:t>
            </a:r>
          </a:p>
        </p:txBody>
      </p:sp>
      <p:sp>
        <p:nvSpPr>
          <p:cNvPr id="64597" name="Text Box 85">
            <a:extLst>
              <a:ext uri="{FF2B5EF4-FFF2-40B4-BE49-F238E27FC236}">
                <a16:creationId xmlns:a16="http://schemas.microsoft.com/office/drawing/2014/main" id="{BBC61BF4-14F4-4F2D-89B0-A5DCF7D3E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6301" y="3297238"/>
            <a:ext cx="447675" cy="1016000"/>
          </a:xfrm>
          <a:prstGeom prst="rect">
            <a:avLst/>
          </a:prstGeom>
          <a:solidFill>
            <a:srgbClr val="CCFF99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贖</a:t>
            </a:r>
          </a:p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罪</a:t>
            </a:r>
          </a:p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日</a:t>
            </a:r>
          </a:p>
        </p:txBody>
      </p:sp>
      <p:pic>
        <p:nvPicPr>
          <p:cNvPr id="64598" name="Picture 86">
            <a:extLst>
              <a:ext uri="{FF2B5EF4-FFF2-40B4-BE49-F238E27FC236}">
                <a16:creationId xmlns:a16="http://schemas.microsoft.com/office/drawing/2014/main" id="{B9F95C9F-2A5B-4C69-8F93-B72A5670A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4676775"/>
            <a:ext cx="2381250" cy="1570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99" name="Picture 87">
            <a:extLst>
              <a:ext uri="{FF2B5EF4-FFF2-40B4-BE49-F238E27FC236}">
                <a16:creationId xmlns:a16="http://schemas.microsoft.com/office/drawing/2014/main" id="{B6C62DA4-7E94-4D5C-A5A0-0C3C2BB18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00" y="4679950"/>
            <a:ext cx="1955800" cy="157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600" name="Text Box 88">
            <a:extLst>
              <a:ext uri="{FF2B5EF4-FFF2-40B4-BE49-F238E27FC236}">
                <a16:creationId xmlns:a16="http://schemas.microsoft.com/office/drawing/2014/main" id="{A180EA06-0159-4F76-B7E4-FB065114F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7288" y="6289675"/>
            <a:ext cx="1200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1600">
                <a:ea typeface="SimHei" panose="02010609060101010101" pitchFamily="49" charset="-122"/>
              </a:rPr>
              <a:t>逾越節晚餐</a:t>
            </a:r>
          </a:p>
        </p:txBody>
      </p:sp>
      <p:sp>
        <p:nvSpPr>
          <p:cNvPr id="64601" name="Text Box 89">
            <a:extLst>
              <a:ext uri="{FF2B5EF4-FFF2-40B4-BE49-F238E27FC236}">
                <a16:creationId xmlns:a16="http://schemas.microsoft.com/office/drawing/2014/main" id="{AB9A9177-9EFD-41DA-82D1-C0FC724A9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2300" y="6289675"/>
            <a:ext cx="2012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1600">
                <a:ea typeface="SimHei" panose="02010609060101010101" pitchFamily="49" charset="-122"/>
              </a:rPr>
              <a:t>五旬節獻兩個發酵餅</a:t>
            </a:r>
          </a:p>
        </p:txBody>
      </p:sp>
      <p:sp>
        <p:nvSpPr>
          <p:cNvPr id="64602" name="Text Box 90">
            <a:extLst>
              <a:ext uri="{FF2B5EF4-FFF2-40B4-BE49-F238E27FC236}">
                <a16:creationId xmlns:a16="http://schemas.microsoft.com/office/drawing/2014/main" id="{9F48FF9D-2503-42AE-99A3-A06291347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1025" y="6289675"/>
            <a:ext cx="1403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1600">
                <a:ea typeface="SimHei" panose="02010609060101010101" pitchFamily="49" charset="-122"/>
              </a:rPr>
              <a:t>住棚節的棚子</a:t>
            </a:r>
          </a:p>
        </p:txBody>
      </p:sp>
      <p:pic>
        <p:nvPicPr>
          <p:cNvPr id="64603" name="Picture 91">
            <a:extLst>
              <a:ext uri="{FF2B5EF4-FFF2-40B4-BE49-F238E27FC236}">
                <a16:creationId xmlns:a16="http://schemas.microsoft.com/office/drawing/2014/main" id="{B051192A-B037-48AF-91FA-187524DA2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64" y="4679951"/>
            <a:ext cx="2193925" cy="1573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13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71" grpId="0"/>
      <p:bldP spid="64579" grpId="0" animBg="1"/>
      <p:bldP spid="64584" grpId="0"/>
      <p:bldP spid="64590" grpId="0"/>
      <p:bldP spid="64596" grpId="0" animBg="1"/>
      <p:bldP spid="64597" grpId="0" animBg="1"/>
      <p:bldP spid="6460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0" name="Group 2">
            <a:extLst>
              <a:ext uri="{FF2B5EF4-FFF2-40B4-BE49-F238E27FC236}">
                <a16:creationId xmlns:a16="http://schemas.microsoft.com/office/drawing/2014/main" id="{4F9E2C63-0D34-424E-901B-32C2ED083394}"/>
              </a:ext>
            </a:extLst>
          </p:cNvPr>
          <p:cNvGraphicFramePr>
            <a:graphicFrameLocks noGrp="1"/>
          </p:cNvGraphicFramePr>
          <p:nvPr/>
        </p:nvGraphicFramePr>
        <p:xfrm>
          <a:off x="2927350" y="1757363"/>
          <a:ext cx="7200900" cy="592138"/>
        </p:xfrm>
        <a:graphic>
          <a:graphicData uri="http://schemas.openxmlformats.org/drawingml/2006/table">
            <a:tbl>
              <a:tblPr/>
              <a:tblGrid>
                <a:gridCol w="600075">
                  <a:extLst>
                    <a:ext uri="{9D8B030D-6E8A-4147-A177-3AD203B41FA5}">
                      <a16:colId xmlns:a16="http://schemas.microsoft.com/office/drawing/2014/main" val="898084749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3588641677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1766138227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433026414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25460494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1125797678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3697815800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561737742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3753226874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314951589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314806672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3520351119"/>
                    </a:ext>
                  </a:extLst>
                </a:gridCol>
              </a:tblGrid>
              <a:tr h="592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5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6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7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9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11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12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927276"/>
                  </a:ext>
                </a:extLst>
              </a:tr>
            </a:tbl>
          </a:graphicData>
        </a:graphic>
      </p:graphicFrame>
      <p:graphicFrame>
        <p:nvGraphicFramePr>
          <p:cNvPr id="58398" name="Group 30">
            <a:extLst>
              <a:ext uri="{FF2B5EF4-FFF2-40B4-BE49-F238E27FC236}">
                <a16:creationId xmlns:a16="http://schemas.microsoft.com/office/drawing/2014/main" id="{7A911BF6-B5F4-42DF-9F1D-15A393FC78CE}"/>
              </a:ext>
            </a:extLst>
          </p:cNvPr>
          <p:cNvGraphicFramePr>
            <a:graphicFrameLocks noGrp="1"/>
          </p:cNvGraphicFramePr>
          <p:nvPr/>
        </p:nvGraphicFramePr>
        <p:xfrm>
          <a:off x="2566988" y="1036638"/>
          <a:ext cx="7200900" cy="592138"/>
        </p:xfrm>
        <a:graphic>
          <a:graphicData uri="http://schemas.openxmlformats.org/drawingml/2006/table">
            <a:tbl>
              <a:tblPr/>
              <a:tblGrid>
                <a:gridCol w="600075">
                  <a:extLst>
                    <a:ext uri="{9D8B030D-6E8A-4147-A177-3AD203B41FA5}">
                      <a16:colId xmlns:a16="http://schemas.microsoft.com/office/drawing/2014/main" val="2013458174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590384288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87800906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162699021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3704807043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3035614715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1974348849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1581980567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1806924667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1733557301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228184253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936284466"/>
                    </a:ext>
                  </a:extLst>
                </a:gridCol>
              </a:tblGrid>
              <a:tr h="592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5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6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7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9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11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12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084265"/>
                  </a:ext>
                </a:extLst>
              </a:tr>
            </a:tbl>
          </a:graphicData>
        </a:graphic>
      </p:graphicFrame>
      <p:sp>
        <p:nvSpPr>
          <p:cNvPr id="58426" name="Text Box 58">
            <a:extLst>
              <a:ext uri="{FF2B5EF4-FFF2-40B4-BE49-F238E27FC236}">
                <a16:creationId xmlns:a16="http://schemas.microsoft.com/office/drawing/2014/main" id="{8C107893-C550-4724-A344-860698C79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2873376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en-US" altLang="zh-TW">
                <a:ea typeface="SimHei" panose="02010609060101010101" pitchFamily="49" charset="-122"/>
              </a:rPr>
              <a:t>14</a:t>
            </a:r>
          </a:p>
        </p:txBody>
      </p:sp>
      <p:sp>
        <p:nvSpPr>
          <p:cNvPr id="58427" name="Text Box 59">
            <a:extLst>
              <a:ext uri="{FF2B5EF4-FFF2-40B4-BE49-F238E27FC236}">
                <a16:creationId xmlns:a16="http://schemas.microsoft.com/office/drawing/2014/main" id="{48862FBF-32B2-44EB-B345-B8639BBB2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9238" y="2867026"/>
            <a:ext cx="768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en-US" altLang="zh-TW">
                <a:ea typeface="SimHei" panose="02010609060101010101" pitchFamily="49" charset="-122"/>
              </a:rPr>
              <a:t>15-21</a:t>
            </a:r>
          </a:p>
        </p:txBody>
      </p:sp>
      <p:sp>
        <p:nvSpPr>
          <p:cNvPr id="58428" name="Text Box 60">
            <a:extLst>
              <a:ext uri="{FF2B5EF4-FFF2-40B4-BE49-F238E27FC236}">
                <a16:creationId xmlns:a16="http://schemas.microsoft.com/office/drawing/2014/main" id="{38DA2272-230E-4DA4-89B1-3D3D27577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125539"/>
            <a:ext cx="69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zh-TW" altLang="en-US" sz="2000">
                <a:ea typeface="SimHei" panose="02010609060101010101" pitchFamily="49" charset="-122"/>
              </a:rPr>
              <a:t>陽曆</a:t>
            </a:r>
          </a:p>
        </p:txBody>
      </p:sp>
      <p:sp>
        <p:nvSpPr>
          <p:cNvPr id="58429" name="Text Box 61">
            <a:extLst>
              <a:ext uri="{FF2B5EF4-FFF2-40B4-BE49-F238E27FC236}">
                <a16:creationId xmlns:a16="http://schemas.microsoft.com/office/drawing/2014/main" id="{CD49CA14-5314-490E-9A2F-943833149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700214"/>
            <a:ext cx="946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zh-TW" altLang="en-US" sz="2000">
                <a:ea typeface="SimHei" panose="02010609060101010101" pitchFamily="49" charset="-122"/>
              </a:rPr>
              <a:t>猶太</a:t>
            </a:r>
          </a:p>
          <a:p>
            <a:r>
              <a:rPr kumimoji="1" lang="zh-TW" altLang="en-US" sz="2000">
                <a:ea typeface="SimHei" panose="02010609060101010101" pitchFamily="49" charset="-122"/>
              </a:rPr>
              <a:t>宗教曆</a:t>
            </a:r>
          </a:p>
        </p:txBody>
      </p:sp>
      <p:sp>
        <p:nvSpPr>
          <p:cNvPr id="58430" name="Line 62">
            <a:extLst>
              <a:ext uri="{FF2B5EF4-FFF2-40B4-BE49-F238E27FC236}">
                <a16:creationId xmlns:a16="http://schemas.microsoft.com/office/drawing/2014/main" id="{45AF7F4D-EB33-4BC4-B073-1A1F3C28BE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16275" y="2349500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31" name="Line 63">
            <a:extLst>
              <a:ext uri="{FF2B5EF4-FFF2-40B4-BE49-F238E27FC236}">
                <a16:creationId xmlns:a16="http://schemas.microsoft.com/office/drawing/2014/main" id="{47DE6E2B-B9D6-42E9-B327-1929B70528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24338" y="2349501"/>
            <a:ext cx="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32" name="Line 64">
            <a:extLst>
              <a:ext uri="{FF2B5EF4-FFF2-40B4-BE49-F238E27FC236}">
                <a16:creationId xmlns:a16="http://schemas.microsoft.com/office/drawing/2014/main" id="{608B51CB-623A-4BFD-B833-C520D78BF6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16725" y="2349500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33" name="Text Box 65">
            <a:extLst>
              <a:ext uri="{FF2B5EF4-FFF2-40B4-BE49-F238E27FC236}">
                <a16:creationId xmlns:a16="http://schemas.microsoft.com/office/drawing/2014/main" id="{81C5106F-E386-4AD8-B2B1-0E51F92AF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2439" y="3297238"/>
            <a:ext cx="447675" cy="1016000"/>
          </a:xfrm>
          <a:prstGeom prst="rect">
            <a:avLst/>
          </a:prstGeom>
          <a:solidFill>
            <a:srgbClr val="FF9966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逾</a:t>
            </a:r>
          </a:p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越</a:t>
            </a:r>
          </a:p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節</a:t>
            </a:r>
          </a:p>
        </p:txBody>
      </p:sp>
      <p:sp>
        <p:nvSpPr>
          <p:cNvPr id="58434" name="Text Box 66">
            <a:extLst>
              <a:ext uri="{FF2B5EF4-FFF2-40B4-BE49-F238E27FC236}">
                <a16:creationId xmlns:a16="http://schemas.microsoft.com/office/drawing/2014/main" id="{BF9F915F-FEF0-4660-8858-8501AF634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713" y="3297238"/>
            <a:ext cx="1123950" cy="1136650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20000"/>
              </a:spcAft>
            </a:pPr>
            <a:r>
              <a:rPr kumimoji="1" lang="zh-TW" altLang="en-US" sz="2000">
                <a:ea typeface="SimHei" panose="02010609060101010101" pitchFamily="49" charset="-122"/>
              </a:rPr>
              <a:t>五旬節</a:t>
            </a:r>
          </a:p>
          <a:p>
            <a:pPr algn="ctr">
              <a:spcAft>
                <a:spcPct val="20000"/>
              </a:spcAft>
            </a:pPr>
            <a:r>
              <a:rPr kumimoji="1" lang="en-CA" altLang="zh-TW" sz="2000">
                <a:ea typeface="SimHei" panose="02010609060101010101" pitchFamily="49" charset="-122"/>
              </a:rPr>
              <a:t>(</a:t>
            </a:r>
            <a:r>
              <a:rPr kumimoji="1" lang="zh-TW" altLang="en-CA" sz="2000">
                <a:ea typeface="SimHei" panose="02010609060101010101" pitchFamily="49" charset="-122"/>
              </a:rPr>
              <a:t>收割節</a:t>
            </a:r>
            <a:r>
              <a:rPr kumimoji="1" lang="en-CA" altLang="zh-TW" sz="2000">
                <a:ea typeface="SimHei" panose="02010609060101010101" pitchFamily="49" charset="-122"/>
              </a:rPr>
              <a:t>)</a:t>
            </a:r>
          </a:p>
          <a:p>
            <a:pPr algn="ctr">
              <a:spcAft>
                <a:spcPct val="20000"/>
              </a:spcAft>
            </a:pPr>
            <a:r>
              <a:rPr kumimoji="1" lang="en-CA" altLang="zh-TW" sz="2000">
                <a:ea typeface="SimHei" panose="02010609060101010101" pitchFamily="49" charset="-122"/>
              </a:rPr>
              <a:t>(</a:t>
            </a:r>
            <a:r>
              <a:rPr kumimoji="1" lang="zh-TW" altLang="en-CA" sz="2000">
                <a:ea typeface="SimHei" panose="02010609060101010101" pitchFamily="49" charset="-122"/>
              </a:rPr>
              <a:t>七七節</a:t>
            </a:r>
            <a:r>
              <a:rPr kumimoji="1" lang="en-CA" altLang="zh-TW" sz="2000">
                <a:ea typeface="SimHei" panose="02010609060101010101" pitchFamily="49" charset="-122"/>
              </a:rPr>
              <a:t>)</a:t>
            </a:r>
            <a:endParaRPr kumimoji="1" lang="en-US" altLang="zh-TW" sz="2000">
              <a:ea typeface="SimHei" panose="02010609060101010101" pitchFamily="49" charset="-122"/>
            </a:endParaRPr>
          </a:p>
        </p:txBody>
      </p:sp>
      <p:sp>
        <p:nvSpPr>
          <p:cNvPr id="58435" name="Text Box 67">
            <a:extLst>
              <a:ext uri="{FF2B5EF4-FFF2-40B4-BE49-F238E27FC236}">
                <a16:creationId xmlns:a16="http://schemas.microsoft.com/office/drawing/2014/main" id="{6FEAF817-330B-40FD-A907-E60DEC3C9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2075" y="3297239"/>
            <a:ext cx="1123950" cy="7715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20000"/>
              </a:spcAft>
            </a:pPr>
            <a:r>
              <a:rPr kumimoji="1" lang="zh-TW" altLang="en-US" sz="2000">
                <a:ea typeface="SimHei" panose="02010609060101010101" pitchFamily="49" charset="-122"/>
              </a:rPr>
              <a:t>住棚節</a:t>
            </a:r>
          </a:p>
          <a:p>
            <a:pPr algn="ctr">
              <a:spcAft>
                <a:spcPct val="20000"/>
              </a:spcAft>
            </a:pPr>
            <a:r>
              <a:rPr kumimoji="1" lang="en-US" altLang="zh-TW" sz="2000">
                <a:ea typeface="SimHei" panose="02010609060101010101" pitchFamily="49" charset="-122"/>
              </a:rPr>
              <a:t>(</a:t>
            </a:r>
            <a:r>
              <a:rPr kumimoji="1" lang="zh-TW" altLang="en-US" sz="2000">
                <a:ea typeface="SimHei" panose="02010609060101010101" pitchFamily="49" charset="-122"/>
              </a:rPr>
              <a:t>收藏節</a:t>
            </a:r>
            <a:r>
              <a:rPr kumimoji="1" lang="en-US" altLang="zh-TW" sz="2000">
                <a:ea typeface="SimHei" panose="02010609060101010101" pitchFamily="49" charset="-122"/>
              </a:rPr>
              <a:t>)</a:t>
            </a:r>
          </a:p>
        </p:txBody>
      </p:sp>
      <p:sp>
        <p:nvSpPr>
          <p:cNvPr id="58436" name="Text Box 68">
            <a:extLst>
              <a:ext uri="{FF2B5EF4-FFF2-40B4-BE49-F238E27FC236}">
                <a16:creationId xmlns:a16="http://schemas.microsoft.com/office/drawing/2014/main" id="{C47FB395-DBBE-4522-A0CD-CCFAD52F4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5838" y="290513"/>
            <a:ext cx="292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zh-TW" altLang="en-US" sz="2400">
                <a:ea typeface="SimHei" panose="02010609060101010101" pitchFamily="49" charset="-122"/>
              </a:rPr>
              <a:t>耶和華的節期</a:t>
            </a:r>
            <a:r>
              <a:rPr kumimoji="1" lang="en-US" altLang="zh-TW" sz="2400">
                <a:solidFill>
                  <a:schemeClr val="bg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kumimoji="1" lang="zh-TW" altLang="en-US" sz="2400">
                <a:solidFill>
                  <a:schemeClr val="bg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利</a:t>
            </a:r>
            <a:r>
              <a:rPr kumimoji="1" lang="en-US" altLang="zh-TW" sz="2400">
                <a:solidFill>
                  <a:schemeClr val="bg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23)</a:t>
            </a:r>
          </a:p>
        </p:txBody>
      </p:sp>
      <p:sp>
        <p:nvSpPr>
          <p:cNvPr id="58437" name="Line 69">
            <a:extLst>
              <a:ext uri="{FF2B5EF4-FFF2-40B4-BE49-F238E27FC236}">
                <a16:creationId xmlns:a16="http://schemas.microsoft.com/office/drawing/2014/main" id="{D44C330C-9747-4E57-801F-2CBA6B9A54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69075" y="2357439"/>
            <a:ext cx="0" cy="320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38" name="Line 70">
            <a:extLst>
              <a:ext uri="{FF2B5EF4-FFF2-40B4-BE49-F238E27FC236}">
                <a16:creationId xmlns:a16="http://schemas.microsoft.com/office/drawing/2014/main" id="{8A85162C-5B45-4CB3-BA85-74B55F95634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10239" y="2676525"/>
            <a:ext cx="858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39" name="Line 71">
            <a:extLst>
              <a:ext uri="{FF2B5EF4-FFF2-40B4-BE49-F238E27FC236}">
                <a16:creationId xmlns:a16="http://schemas.microsoft.com/office/drawing/2014/main" id="{F3EF06E0-FD9B-4E6F-AA6A-EC9DEF3B72A4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5475" y="2676525"/>
            <a:ext cx="0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40" name="Text Box 72">
            <a:extLst>
              <a:ext uri="{FF2B5EF4-FFF2-40B4-BE49-F238E27FC236}">
                <a16:creationId xmlns:a16="http://schemas.microsoft.com/office/drawing/2014/main" id="{C8190263-48EC-4184-B7A4-729C92DDB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75" y="28527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zh-TW">
                <a:ea typeface="新細明體" panose="02020500000000000000" pitchFamily="18" charset="-120"/>
              </a:rPr>
              <a:t>1</a:t>
            </a:r>
          </a:p>
        </p:txBody>
      </p:sp>
      <p:sp>
        <p:nvSpPr>
          <p:cNvPr id="58441" name="Text Box 73">
            <a:extLst>
              <a:ext uri="{FF2B5EF4-FFF2-40B4-BE49-F238E27FC236}">
                <a16:creationId xmlns:a16="http://schemas.microsoft.com/office/drawing/2014/main" id="{69EB9952-4287-41DF-B172-CE6394D54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989" y="3297238"/>
            <a:ext cx="447675" cy="1016000"/>
          </a:xfrm>
          <a:prstGeom prst="rect">
            <a:avLst/>
          </a:prstGeom>
          <a:solidFill>
            <a:srgbClr val="FF9966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除</a:t>
            </a:r>
          </a:p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酵</a:t>
            </a:r>
          </a:p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節</a:t>
            </a:r>
          </a:p>
        </p:txBody>
      </p:sp>
      <p:sp>
        <p:nvSpPr>
          <p:cNvPr id="58442" name="Text Box 74">
            <a:extLst>
              <a:ext uri="{FF2B5EF4-FFF2-40B4-BE49-F238E27FC236}">
                <a16:creationId xmlns:a16="http://schemas.microsoft.com/office/drawing/2014/main" id="{62B95ECB-30FF-40B0-B3B1-5E1026AB7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238" y="2868613"/>
            <a:ext cx="76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en-US" altLang="zh-TW">
                <a:ea typeface="SimHei" panose="02010609060101010101" pitchFamily="49" charset="-122"/>
              </a:rPr>
              <a:t>15-21</a:t>
            </a:r>
          </a:p>
        </p:txBody>
      </p:sp>
      <p:sp>
        <p:nvSpPr>
          <p:cNvPr id="58443" name="Line 75">
            <a:extLst>
              <a:ext uri="{FF2B5EF4-FFF2-40B4-BE49-F238E27FC236}">
                <a16:creationId xmlns:a16="http://schemas.microsoft.com/office/drawing/2014/main" id="{B9413775-C77D-41AC-832D-70BFA8D2A0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94063" y="2349501"/>
            <a:ext cx="0" cy="320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44" name="Line 76">
            <a:extLst>
              <a:ext uri="{FF2B5EF4-FFF2-40B4-BE49-F238E27FC236}">
                <a16:creationId xmlns:a16="http://schemas.microsoft.com/office/drawing/2014/main" id="{999F8E91-AA7E-4F91-A2E6-1497EBC96B8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4064" y="2671763"/>
            <a:ext cx="22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45" name="Line 77">
            <a:extLst>
              <a:ext uri="{FF2B5EF4-FFF2-40B4-BE49-F238E27FC236}">
                <a16:creationId xmlns:a16="http://schemas.microsoft.com/office/drawing/2014/main" id="{70458C97-3616-4C40-A607-AC48EA4A010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7900" y="2671763"/>
            <a:ext cx="0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46" name="Text Box 78">
            <a:extLst>
              <a:ext uri="{FF2B5EF4-FFF2-40B4-BE49-F238E27FC236}">
                <a16:creationId xmlns:a16="http://schemas.microsoft.com/office/drawing/2014/main" id="{AF221E8B-6DFC-48F7-8309-36E0A0A3C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6300" y="2855913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en-US" altLang="zh-TW">
                <a:ea typeface="新細明體" panose="02020500000000000000" pitchFamily="18" charset="-120"/>
              </a:rPr>
              <a:t>10</a:t>
            </a:r>
          </a:p>
        </p:txBody>
      </p:sp>
      <p:sp>
        <p:nvSpPr>
          <p:cNvPr id="58447" name="Line 79">
            <a:extLst>
              <a:ext uri="{FF2B5EF4-FFF2-40B4-BE49-F238E27FC236}">
                <a16:creationId xmlns:a16="http://schemas.microsoft.com/office/drawing/2014/main" id="{E4B64A0D-E04E-494D-BE4C-CD8569BB9C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10363" y="2352675"/>
            <a:ext cx="0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48" name="Line 80">
            <a:extLst>
              <a:ext uri="{FF2B5EF4-FFF2-40B4-BE49-F238E27FC236}">
                <a16:creationId xmlns:a16="http://schemas.microsoft.com/office/drawing/2014/main" id="{3EBBAB51-F818-4C99-A44B-EBDD61202C8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78551" y="2754313"/>
            <a:ext cx="5318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49" name="Line 81">
            <a:extLst>
              <a:ext uri="{FF2B5EF4-FFF2-40B4-BE49-F238E27FC236}">
                <a16:creationId xmlns:a16="http://schemas.microsoft.com/office/drawing/2014/main" id="{3CE4AC77-F938-4196-BFA1-1C9D775BD9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73788" y="2754313"/>
            <a:ext cx="0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50" name="AutoShape 82">
            <a:extLst>
              <a:ext uri="{FF2B5EF4-FFF2-40B4-BE49-F238E27FC236}">
                <a16:creationId xmlns:a16="http://schemas.microsoft.com/office/drawing/2014/main" id="{39DA6FE8-4973-4F7A-9B94-934962649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1" y="390526"/>
            <a:ext cx="874713" cy="498475"/>
          </a:xfrm>
          <a:prstGeom prst="wedgeRectCallout">
            <a:avLst>
              <a:gd name="adj1" fmla="val -42741"/>
              <a:gd name="adj2" fmla="val 7165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>
                <a:ea typeface="SimHei" panose="02010609060101010101" pitchFamily="49" charset="-122"/>
              </a:rPr>
              <a:t>旱季</a:t>
            </a:r>
          </a:p>
        </p:txBody>
      </p:sp>
      <p:sp>
        <p:nvSpPr>
          <p:cNvPr id="58451" name="AutoShape 83">
            <a:extLst>
              <a:ext uri="{FF2B5EF4-FFF2-40B4-BE49-F238E27FC236}">
                <a16:creationId xmlns:a16="http://schemas.microsoft.com/office/drawing/2014/main" id="{E99AEE30-2AB0-453E-AF89-47CC97B4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4201" y="390526"/>
            <a:ext cx="874713" cy="498475"/>
          </a:xfrm>
          <a:prstGeom prst="wedgeRectCallout">
            <a:avLst>
              <a:gd name="adj1" fmla="val -42741"/>
              <a:gd name="adj2" fmla="val 7165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>
                <a:ea typeface="SimHei" panose="02010609060101010101" pitchFamily="49" charset="-122"/>
              </a:rPr>
              <a:t>雨季</a:t>
            </a:r>
          </a:p>
        </p:txBody>
      </p:sp>
      <p:sp>
        <p:nvSpPr>
          <p:cNvPr id="58452" name="Text Box 84">
            <a:extLst>
              <a:ext uri="{FF2B5EF4-FFF2-40B4-BE49-F238E27FC236}">
                <a16:creationId xmlns:a16="http://schemas.microsoft.com/office/drawing/2014/main" id="{F5D2AA8F-0858-4F43-B17B-388D239FA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876" y="3297238"/>
            <a:ext cx="447675" cy="1016000"/>
          </a:xfrm>
          <a:prstGeom prst="rect">
            <a:avLst/>
          </a:prstGeom>
          <a:solidFill>
            <a:srgbClr val="CCFF99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吹</a:t>
            </a:r>
          </a:p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角</a:t>
            </a:r>
          </a:p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節</a:t>
            </a:r>
          </a:p>
        </p:txBody>
      </p:sp>
      <p:sp>
        <p:nvSpPr>
          <p:cNvPr id="58453" name="Text Box 85">
            <a:extLst>
              <a:ext uri="{FF2B5EF4-FFF2-40B4-BE49-F238E27FC236}">
                <a16:creationId xmlns:a16="http://schemas.microsoft.com/office/drawing/2014/main" id="{E456CD39-FE47-43C2-A05A-4883271F7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6301" y="3297238"/>
            <a:ext cx="447675" cy="1016000"/>
          </a:xfrm>
          <a:prstGeom prst="rect">
            <a:avLst/>
          </a:prstGeom>
          <a:solidFill>
            <a:srgbClr val="CCFF99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贖</a:t>
            </a:r>
          </a:p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罪</a:t>
            </a:r>
          </a:p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日</a:t>
            </a:r>
          </a:p>
        </p:txBody>
      </p:sp>
      <p:sp>
        <p:nvSpPr>
          <p:cNvPr id="58454" name="Rectangle 86">
            <a:extLst>
              <a:ext uri="{FF2B5EF4-FFF2-40B4-BE49-F238E27FC236}">
                <a16:creationId xmlns:a16="http://schemas.microsoft.com/office/drawing/2014/main" id="{A4EFA8D9-F490-45E6-8F49-1BBD412BF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1264" y="5181601"/>
            <a:ext cx="7229475" cy="41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zh-TW" altLang="en-US" sz="2000">
                <a:latin typeface="SimHei" panose="02010609060101010101" pitchFamily="49" charset="-122"/>
                <a:ea typeface="SimHei" panose="02010609060101010101" pitchFamily="49" charset="-122"/>
              </a:rPr>
              <a:t>你們一切男丁要一年三次朝見主耶和華以色列的神。</a:t>
            </a:r>
            <a:r>
              <a:rPr kumimoji="1" lang="en-US" altLang="zh-TW" sz="2000">
                <a:solidFill>
                  <a:schemeClr val="bg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kumimoji="1" lang="zh-TW" altLang="en-US" sz="2000">
                <a:solidFill>
                  <a:schemeClr val="bg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出</a:t>
            </a:r>
            <a:r>
              <a:rPr kumimoji="1" lang="en-US" altLang="zh-TW" sz="2000">
                <a:solidFill>
                  <a:schemeClr val="bg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34:23) </a:t>
            </a:r>
          </a:p>
        </p:txBody>
      </p:sp>
      <p:sp>
        <p:nvSpPr>
          <p:cNvPr id="58455" name="AutoShape 87">
            <a:extLst>
              <a:ext uri="{FF2B5EF4-FFF2-40B4-BE49-F238E27FC236}">
                <a16:creationId xmlns:a16="http://schemas.microsoft.com/office/drawing/2014/main" id="{B4274DEF-4A8D-4AFA-A7C0-CDF0473B2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4572000"/>
            <a:ext cx="304800" cy="457200"/>
          </a:xfrm>
          <a:prstGeom prst="upArrow">
            <a:avLst>
              <a:gd name="adj1" fmla="val 50000"/>
              <a:gd name="adj2" fmla="val 37500"/>
            </a:avLst>
          </a:prstGeom>
          <a:solidFill>
            <a:srgbClr val="B6BE5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58456" name="AutoShape 88">
            <a:extLst>
              <a:ext uri="{FF2B5EF4-FFF2-40B4-BE49-F238E27FC236}">
                <a16:creationId xmlns:a16="http://schemas.microsoft.com/office/drawing/2014/main" id="{695DF5FA-ED06-4FA6-8FF1-0DEC67CA9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572000"/>
            <a:ext cx="304800" cy="457200"/>
          </a:xfrm>
          <a:prstGeom prst="upArrow">
            <a:avLst>
              <a:gd name="adj1" fmla="val 50000"/>
              <a:gd name="adj2" fmla="val 37500"/>
            </a:avLst>
          </a:prstGeom>
          <a:solidFill>
            <a:srgbClr val="B6BE5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58457" name="AutoShape 89">
            <a:extLst>
              <a:ext uri="{FF2B5EF4-FFF2-40B4-BE49-F238E27FC236}">
                <a16:creationId xmlns:a16="http://schemas.microsoft.com/office/drawing/2014/main" id="{D64EA841-D10D-4377-96FC-5AF2E91AF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572000"/>
            <a:ext cx="304800" cy="457200"/>
          </a:xfrm>
          <a:prstGeom prst="upArrow">
            <a:avLst>
              <a:gd name="adj1" fmla="val 50000"/>
              <a:gd name="adj2" fmla="val 37500"/>
            </a:avLst>
          </a:prstGeom>
          <a:solidFill>
            <a:srgbClr val="B6BE5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7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5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B0A43972-77C8-4386-B647-E502D8C18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456238"/>
            <a:ext cx="9144000" cy="140176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DF7AC060-33B6-4457-AA06-ED272B72C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6700" y="4465639"/>
            <a:ext cx="9131300" cy="100647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CCC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2228" name="Group 4">
            <a:extLst>
              <a:ext uri="{FF2B5EF4-FFF2-40B4-BE49-F238E27FC236}">
                <a16:creationId xmlns:a16="http://schemas.microsoft.com/office/drawing/2014/main" id="{6EAF891B-A2EE-4F08-92AB-91739C3E8D21}"/>
              </a:ext>
            </a:extLst>
          </p:cNvPr>
          <p:cNvGraphicFramePr>
            <a:graphicFrameLocks noGrp="1"/>
          </p:cNvGraphicFramePr>
          <p:nvPr/>
        </p:nvGraphicFramePr>
        <p:xfrm>
          <a:off x="2927350" y="1757363"/>
          <a:ext cx="7200900" cy="592138"/>
        </p:xfrm>
        <a:graphic>
          <a:graphicData uri="http://schemas.openxmlformats.org/drawingml/2006/table">
            <a:tbl>
              <a:tblPr/>
              <a:tblGrid>
                <a:gridCol w="600075">
                  <a:extLst>
                    <a:ext uri="{9D8B030D-6E8A-4147-A177-3AD203B41FA5}">
                      <a16:colId xmlns:a16="http://schemas.microsoft.com/office/drawing/2014/main" val="1582132152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4152165453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5640849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4130946256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1687478255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1275337368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606549042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1540332239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995066392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3843461516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4097467195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864650012"/>
                    </a:ext>
                  </a:extLst>
                </a:gridCol>
              </a:tblGrid>
              <a:tr h="592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5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6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7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9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11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12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291521"/>
                  </a:ext>
                </a:extLst>
              </a:tr>
            </a:tbl>
          </a:graphicData>
        </a:graphic>
      </p:graphicFrame>
      <p:graphicFrame>
        <p:nvGraphicFramePr>
          <p:cNvPr id="52256" name="Group 32">
            <a:extLst>
              <a:ext uri="{FF2B5EF4-FFF2-40B4-BE49-F238E27FC236}">
                <a16:creationId xmlns:a16="http://schemas.microsoft.com/office/drawing/2014/main" id="{E63F30EE-FC9C-49BE-8B17-D330CC6F4AE4}"/>
              </a:ext>
            </a:extLst>
          </p:cNvPr>
          <p:cNvGraphicFramePr>
            <a:graphicFrameLocks noGrp="1"/>
          </p:cNvGraphicFramePr>
          <p:nvPr/>
        </p:nvGraphicFramePr>
        <p:xfrm>
          <a:off x="2566988" y="1036638"/>
          <a:ext cx="7200900" cy="592138"/>
        </p:xfrm>
        <a:graphic>
          <a:graphicData uri="http://schemas.openxmlformats.org/drawingml/2006/table">
            <a:tbl>
              <a:tblPr/>
              <a:tblGrid>
                <a:gridCol w="600075">
                  <a:extLst>
                    <a:ext uri="{9D8B030D-6E8A-4147-A177-3AD203B41FA5}">
                      <a16:colId xmlns:a16="http://schemas.microsoft.com/office/drawing/2014/main" val="3996093321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498288390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504699082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653182322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667079356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4282033301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3518371321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1849656403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1387194192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1532353277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1306933704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308772820"/>
                    </a:ext>
                  </a:extLst>
                </a:gridCol>
              </a:tblGrid>
              <a:tr h="592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5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6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7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9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11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12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048134"/>
                  </a:ext>
                </a:extLst>
              </a:tr>
            </a:tbl>
          </a:graphicData>
        </a:graphic>
      </p:graphicFrame>
      <p:sp>
        <p:nvSpPr>
          <p:cNvPr id="52284" name="Text Box 60">
            <a:extLst>
              <a:ext uri="{FF2B5EF4-FFF2-40B4-BE49-F238E27FC236}">
                <a16:creationId xmlns:a16="http://schemas.microsoft.com/office/drawing/2014/main" id="{9647C864-CD60-4723-9823-CE805BFFA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2873376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en-US" altLang="zh-TW">
                <a:ea typeface="SimHei" panose="02010609060101010101" pitchFamily="49" charset="-122"/>
              </a:rPr>
              <a:t>14</a:t>
            </a:r>
          </a:p>
        </p:txBody>
      </p:sp>
      <p:sp>
        <p:nvSpPr>
          <p:cNvPr id="52285" name="Text Box 61">
            <a:extLst>
              <a:ext uri="{FF2B5EF4-FFF2-40B4-BE49-F238E27FC236}">
                <a16:creationId xmlns:a16="http://schemas.microsoft.com/office/drawing/2014/main" id="{9E558E10-46E2-44B2-BC28-8AA9E1D36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9238" y="2867026"/>
            <a:ext cx="768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en-US" altLang="zh-TW">
                <a:ea typeface="SimHei" panose="02010609060101010101" pitchFamily="49" charset="-122"/>
              </a:rPr>
              <a:t>15-21</a:t>
            </a:r>
          </a:p>
        </p:txBody>
      </p:sp>
      <p:sp>
        <p:nvSpPr>
          <p:cNvPr id="52286" name="Text Box 62">
            <a:extLst>
              <a:ext uri="{FF2B5EF4-FFF2-40B4-BE49-F238E27FC236}">
                <a16:creationId xmlns:a16="http://schemas.microsoft.com/office/drawing/2014/main" id="{26DBF74C-23D1-4114-A7BC-0B9A7D8F7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125539"/>
            <a:ext cx="69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zh-TW" altLang="en-US" sz="2000">
                <a:ea typeface="SimHei" panose="02010609060101010101" pitchFamily="49" charset="-122"/>
              </a:rPr>
              <a:t>陽曆</a:t>
            </a:r>
          </a:p>
        </p:txBody>
      </p:sp>
      <p:sp>
        <p:nvSpPr>
          <p:cNvPr id="52287" name="Text Box 63">
            <a:extLst>
              <a:ext uri="{FF2B5EF4-FFF2-40B4-BE49-F238E27FC236}">
                <a16:creationId xmlns:a16="http://schemas.microsoft.com/office/drawing/2014/main" id="{974B9A94-9AFD-4C1B-9AF0-8B78A3AF1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700214"/>
            <a:ext cx="946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zh-TW" altLang="en-US" sz="2000">
                <a:ea typeface="SimHei" panose="02010609060101010101" pitchFamily="49" charset="-122"/>
              </a:rPr>
              <a:t>猶太</a:t>
            </a:r>
          </a:p>
          <a:p>
            <a:r>
              <a:rPr kumimoji="1" lang="zh-TW" altLang="en-US" sz="2000">
                <a:ea typeface="SimHei" panose="02010609060101010101" pitchFamily="49" charset="-122"/>
              </a:rPr>
              <a:t>宗教曆</a:t>
            </a:r>
          </a:p>
        </p:txBody>
      </p:sp>
      <p:sp>
        <p:nvSpPr>
          <p:cNvPr id="52288" name="Line 64">
            <a:extLst>
              <a:ext uri="{FF2B5EF4-FFF2-40B4-BE49-F238E27FC236}">
                <a16:creationId xmlns:a16="http://schemas.microsoft.com/office/drawing/2014/main" id="{75999792-359C-4B2F-BD5F-6F57921FE8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16275" y="2349500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9" name="Line 65">
            <a:extLst>
              <a:ext uri="{FF2B5EF4-FFF2-40B4-BE49-F238E27FC236}">
                <a16:creationId xmlns:a16="http://schemas.microsoft.com/office/drawing/2014/main" id="{68F75BE3-64C7-4C53-95EC-209AF1EC9A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24338" y="2349501"/>
            <a:ext cx="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0" name="Line 66">
            <a:extLst>
              <a:ext uri="{FF2B5EF4-FFF2-40B4-BE49-F238E27FC236}">
                <a16:creationId xmlns:a16="http://schemas.microsoft.com/office/drawing/2014/main" id="{EA1C280B-4769-497F-87EE-9D2C2FBF18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16725" y="2349500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1" name="Text Box 67">
            <a:extLst>
              <a:ext uri="{FF2B5EF4-FFF2-40B4-BE49-F238E27FC236}">
                <a16:creationId xmlns:a16="http://schemas.microsoft.com/office/drawing/2014/main" id="{B892B603-C574-44D6-9527-B593EEB35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250" y="4478339"/>
            <a:ext cx="692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2000">
                <a:solidFill>
                  <a:srgbClr val="A50021"/>
                </a:solidFill>
                <a:ea typeface="SimHei" panose="02010609060101010101" pitchFamily="49" charset="-122"/>
              </a:rPr>
              <a:t>重生</a:t>
            </a:r>
          </a:p>
          <a:p>
            <a:pPr algn="ctr">
              <a:lnSpc>
                <a:spcPct val="120000"/>
              </a:lnSpc>
            </a:pPr>
            <a:r>
              <a:rPr kumimoji="1" lang="zh-TW" altLang="en-US" sz="2000">
                <a:solidFill>
                  <a:srgbClr val="A50021"/>
                </a:solidFill>
                <a:ea typeface="SimHei" panose="02010609060101010101" pitchFamily="49" charset="-122"/>
              </a:rPr>
              <a:t>得救</a:t>
            </a:r>
          </a:p>
        </p:txBody>
      </p:sp>
      <p:sp>
        <p:nvSpPr>
          <p:cNvPr id="52292" name="Text Box 68">
            <a:extLst>
              <a:ext uri="{FF2B5EF4-FFF2-40B4-BE49-F238E27FC236}">
                <a16:creationId xmlns:a16="http://schemas.microsoft.com/office/drawing/2014/main" id="{F80A3FDD-0F9B-4B33-8518-51BFFEC23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438" y="4478339"/>
            <a:ext cx="692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2000">
                <a:solidFill>
                  <a:srgbClr val="A50021"/>
                </a:solidFill>
                <a:ea typeface="SimHei" panose="02010609060101010101" pitchFamily="49" charset="-122"/>
              </a:rPr>
              <a:t>聖靈</a:t>
            </a:r>
          </a:p>
          <a:p>
            <a:pPr algn="ctr">
              <a:lnSpc>
                <a:spcPct val="120000"/>
              </a:lnSpc>
            </a:pPr>
            <a:r>
              <a:rPr kumimoji="1" lang="zh-TW" altLang="en-US" sz="2000">
                <a:solidFill>
                  <a:srgbClr val="A50021"/>
                </a:solidFill>
                <a:ea typeface="SimHei" panose="02010609060101010101" pitchFamily="49" charset="-122"/>
              </a:rPr>
              <a:t>充滿</a:t>
            </a:r>
          </a:p>
        </p:txBody>
      </p:sp>
      <p:sp>
        <p:nvSpPr>
          <p:cNvPr id="52293" name="Text Box 69">
            <a:extLst>
              <a:ext uri="{FF2B5EF4-FFF2-40B4-BE49-F238E27FC236}">
                <a16:creationId xmlns:a16="http://schemas.microsoft.com/office/drawing/2014/main" id="{3994992B-6FD6-4ADB-8628-739580625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075" y="4478339"/>
            <a:ext cx="692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2000">
                <a:solidFill>
                  <a:srgbClr val="A50021"/>
                </a:solidFill>
                <a:ea typeface="SimHei" panose="02010609060101010101" pitchFamily="49" charset="-122"/>
              </a:rPr>
              <a:t>內在</a:t>
            </a:r>
          </a:p>
          <a:p>
            <a:pPr algn="ctr">
              <a:lnSpc>
                <a:spcPct val="120000"/>
              </a:lnSpc>
            </a:pPr>
            <a:r>
              <a:rPr kumimoji="1" lang="zh-TW" altLang="en-US" sz="2000">
                <a:solidFill>
                  <a:srgbClr val="A50021"/>
                </a:solidFill>
                <a:ea typeface="SimHei" panose="02010609060101010101" pitchFamily="49" charset="-122"/>
              </a:rPr>
              <a:t>生活</a:t>
            </a:r>
          </a:p>
        </p:txBody>
      </p:sp>
      <p:sp>
        <p:nvSpPr>
          <p:cNvPr id="52294" name="Text Box 70">
            <a:extLst>
              <a:ext uri="{FF2B5EF4-FFF2-40B4-BE49-F238E27FC236}">
                <a16:creationId xmlns:a16="http://schemas.microsoft.com/office/drawing/2014/main" id="{5C3327A6-24D3-4EB1-A74C-6055A19A7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2439" y="3297238"/>
            <a:ext cx="447675" cy="1016000"/>
          </a:xfrm>
          <a:prstGeom prst="rect">
            <a:avLst/>
          </a:prstGeom>
          <a:solidFill>
            <a:srgbClr val="FF9966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逾</a:t>
            </a:r>
          </a:p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越</a:t>
            </a:r>
          </a:p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節</a:t>
            </a:r>
          </a:p>
        </p:txBody>
      </p:sp>
      <p:sp>
        <p:nvSpPr>
          <p:cNvPr id="52295" name="Text Box 71">
            <a:extLst>
              <a:ext uri="{FF2B5EF4-FFF2-40B4-BE49-F238E27FC236}">
                <a16:creationId xmlns:a16="http://schemas.microsoft.com/office/drawing/2014/main" id="{D7A336EC-7164-4AF4-AA5E-9CB617A8A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713" y="3297238"/>
            <a:ext cx="1123950" cy="1136650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20000"/>
              </a:spcAft>
            </a:pPr>
            <a:r>
              <a:rPr kumimoji="1" lang="zh-TW" altLang="en-US" sz="2000">
                <a:ea typeface="SimHei" panose="02010609060101010101" pitchFamily="49" charset="-122"/>
              </a:rPr>
              <a:t>五旬節</a:t>
            </a:r>
          </a:p>
          <a:p>
            <a:pPr algn="ctr">
              <a:spcAft>
                <a:spcPct val="20000"/>
              </a:spcAft>
            </a:pPr>
            <a:r>
              <a:rPr kumimoji="1" lang="en-CA" altLang="zh-TW" sz="2000">
                <a:ea typeface="SimHei" panose="02010609060101010101" pitchFamily="49" charset="-122"/>
              </a:rPr>
              <a:t>(</a:t>
            </a:r>
            <a:r>
              <a:rPr kumimoji="1" lang="zh-TW" altLang="en-CA" sz="2000">
                <a:ea typeface="SimHei" panose="02010609060101010101" pitchFamily="49" charset="-122"/>
              </a:rPr>
              <a:t>收割節</a:t>
            </a:r>
            <a:r>
              <a:rPr kumimoji="1" lang="en-CA" altLang="zh-TW" sz="2000">
                <a:ea typeface="SimHei" panose="02010609060101010101" pitchFamily="49" charset="-122"/>
              </a:rPr>
              <a:t>)</a:t>
            </a:r>
          </a:p>
          <a:p>
            <a:pPr algn="ctr">
              <a:spcAft>
                <a:spcPct val="20000"/>
              </a:spcAft>
            </a:pPr>
            <a:r>
              <a:rPr kumimoji="1" lang="en-CA" altLang="zh-TW" sz="2000">
                <a:ea typeface="SimHei" panose="02010609060101010101" pitchFamily="49" charset="-122"/>
              </a:rPr>
              <a:t>(</a:t>
            </a:r>
            <a:r>
              <a:rPr kumimoji="1" lang="zh-TW" altLang="en-CA" sz="2000">
                <a:ea typeface="SimHei" panose="02010609060101010101" pitchFamily="49" charset="-122"/>
              </a:rPr>
              <a:t>七七節</a:t>
            </a:r>
            <a:r>
              <a:rPr kumimoji="1" lang="en-CA" altLang="zh-TW" sz="2000">
                <a:ea typeface="SimHei" panose="02010609060101010101" pitchFamily="49" charset="-122"/>
              </a:rPr>
              <a:t>)</a:t>
            </a:r>
            <a:endParaRPr kumimoji="1" lang="en-US" altLang="zh-TW" sz="2000">
              <a:ea typeface="SimHei" panose="02010609060101010101" pitchFamily="49" charset="-122"/>
            </a:endParaRPr>
          </a:p>
        </p:txBody>
      </p:sp>
      <p:sp>
        <p:nvSpPr>
          <p:cNvPr id="52296" name="Text Box 72">
            <a:extLst>
              <a:ext uri="{FF2B5EF4-FFF2-40B4-BE49-F238E27FC236}">
                <a16:creationId xmlns:a16="http://schemas.microsoft.com/office/drawing/2014/main" id="{49BA3F68-EED8-4032-BD7D-6CE0821EC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2075" y="3297239"/>
            <a:ext cx="1123950" cy="7715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20000"/>
              </a:spcAft>
            </a:pPr>
            <a:r>
              <a:rPr kumimoji="1" lang="zh-TW" altLang="en-US" sz="2000">
                <a:ea typeface="SimHei" panose="02010609060101010101" pitchFamily="49" charset="-122"/>
              </a:rPr>
              <a:t>住棚節</a:t>
            </a:r>
          </a:p>
          <a:p>
            <a:pPr algn="ctr">
              <a:spcAft>
                <a:spcPct val="20000"/>
              </a:spcAft>
            </a:pPr>
            <a:r>
              <a:rPr kumimoji="1" lang="en-US" altLang="zh-TW" sz="2000">
                <a:ea typeface="SimHei" panose="02010609060101010101" pitchFamily="49" charset="-122"/>
              </a:rPr>
              <a:t>(</a:t>
            </a:r>
            <a:r>
              <a:rPr kumimoji="1" lang="zh-TW" altLang="en-US" sz="2000">
                <a:ea typeface="SimHei" panose="02010609060101010101" pitchFamily="49" charset="-122"/>
              </a:rPr>
              <a:t>收藏節</a:t>
            </a:r>
            <a:r>
              <a:rPr kumimoji="1" lang="en-US" altLang="zh-TW" sz="2000">
                <a:ea typeface="SimHei" panose="02010609060101010101" pitchFamily="49" charset="-122"/>
              </a:rPr>
              <a:t>)</a:t>
            </a:r>
          </a:p>
        </p:txBody>
      </p:sp>
      <p:sp>
        <p:nvSpPr>
          <p:cNvPr id="52297" name="Text Box 73">
            <a:extLst>
              <a:ext uri="{FF2B5EF4-FFF2-40B4-BE49-F238E27FC236}">
                <a16:creationId xmlns:a16="http://schemas.microsoft.com/office/drawing/2014/main" id="{1C5B9DBC-E955-45CE-9CA0-A9D8B8DCB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5838" y="290513"/>
            <a:ext cx="292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zh-TW" altLang="en-US" sz="2400">
                <a:ea typeface="SimHei" panose="02010609060101010101" pitchFamily="49" charset="-122"/>
              </a:rPr>
              <a:t>耶和華的節期</a:t>
            </a:r>
            <a:r>
              <a:rPr kumimoji="1" lang="en-US" altLang="zh-TW" sz="2400">
                <a:solidFill>
                  <a:schemeClr val="bg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kumimoji="1" lang="zh-TW" altLang="en-US" sz="2400">
                <a:solidFill>
                  <a:schemeClr val="bg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利</a:t>
            </a:r>
            <a:r>
              <a:rPr kumimoji="1" lang="en-US" altLang="zh-TW" sz="2400">
                <a:solidFill>
                  <a:schemeClr val="bg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23)</a:t>
            </a:r>
          </a:p>
        </p:txBody>
      </p:sp>
      <p:sp>
        <p:nvSpPr>
          <p:cNvPr id="52298" name="Text Box 74">
            <a:extLst>
              <a:ext uri="{FF2B5EF4-FFF2-40B4-BE49-F238E27FC236}">
                <a16:creationId xmlns:a16="http://schemas.microsoft.com/office/drawing/2014/main" id="{2831F86D-3DD3-4517-8221-CC9CF2C57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763" y="4576763"/>
            <a:ext cx="692150" cy="7620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20000"/>
              </a:spcAft>
            </a:pPr>
            <a:r>
              <a:rPr kumimoji="1" lang="zh-TW" altLang="en-US" sz="2000">
                <a:solidFill>
                  <a:schemeClr val="bg1"/>
                </a:solidFill>
                <a:ea typeface="SimHei" panose="02010609060101010101" pitchFamily="49" charset="-122"/>
              </a:rPr>
              <a:t>個人</a:t>
            </a:r>
          </a:p>
          <a:p>
            <a:pPr algn="ctr">
              <a:spcAft>
                <a:spcPct val="20000"/>
              </a:spcAft>
            </a:pPr>
            <a:r>
              <a:rPr kumimoji="1" lang="zh-TW" altLang="en-US" sz="2000">
                <a:solidFill>
                  <a:schemeClr val="bg1"/>
                </a:solidFill>
                <a:ea typeface="SimHei" panose="02010609060101010101" pitchFamily="49" charset="-122"/>
              </a:rPr>
              <a:t>經歷</a:t>
            </a:r>
          </a:p>
        </p:txBody>
      </p:sp>
      <p:sp>
        <p:nvSpPr>
          <p:cNvPr id="52299" name="Text Box 75">
            <a:extLst>
              <a:ext uri="{FF2B5EF4-FFF2-40B4-BE49-F238E27FC236}">
                <a16:creationId xmlns:a16="http://schemas.microsoft.com/office/drawing/2014/main" id="{442D2021-FA61-410C-BAC4-AF730ACF6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763" y="5753100"/>
            <a:ext cx="692150" cy="7620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20000"/>
              </a:spcAft>
            </a:pPr>
            <a:r>
              <a:rPr kumimoji="1" lang="zh-TW" altLang="en-US" sz="2000">
                <a:solidFill>
                  <a:schemeClr val="bg1"/>
                </a:solidFill>
                <a:ea typeface="SimHei" panose="02010609060101010101" pitchFamily="49" charset="-122"/>
              </a:rPr>
              <a:t>歷史</a:t>
            </a:r>
          </a:p>
          <a:p>
            <a:pPr algn="ctr">
              <a:spcAft>
                <a:spcPct val="20000"/>
              </a:spcAft>
            </a:pPr>
            <a:r>
              <a:rPr kumimoji="1" lang="zh-TW" altLang="en-US" sz="2000">
                <a:solidFill>
                  <a:schemeClr val="bg1"/>
                </a:solidFill>
                <a:ea typeface="SimHei" panose="02010609060101010101" pitchFamily="49" charset="-122"/>
              </a:rPr>
              <a:t>預表</a:t>
            </a:r>
          </a:p>
        </p:txBody>
      </p:sp>
      <p:sp>
        <p:nvSpPr>
          <p:cNvPr id="52300" name="Text Box 76">
            <a:extLst>
              <a:ext uri="{FF2B5EF4-FFF2-40B4-BE49-F238E27FC236}">
                <a16:creationId xmlns:a16="http://schemas.microsoft.com/office/drawing/2014/main" id="{151630A3-67BB-4A47-949D-F5AA7EB37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363" y="5489575"/>
            <a:ext cx="6921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2000">
                <a:solidFill>
                  <a:srgbClr val="A50021"/>
                </a:solidFill>
                <a:ea typeface="SimHei" panose="02010609060101010101" pitchFamily="49" charset="-122"/>
              </a:rPr>
              <a:t>基督</a:t>
            </a:r>
          </a:p>
          <a:p>
            <a:pPr algn="ctr">
              <a:lnSpc>
                <a:spcPct val="120000"/>
              </a:lnSpc>
            </a:pPr>
            <a:r>
              <a:rPr kumimoji="1" lang="zh-TW" altLang="en-US" sz="2000">
                <a:solidFill>
                  <a:srgbClr val="A50021"/>
                </a:solidFill>
                <a:ea typeface="SimHei" panose="02010609060101010101" pitchFamily="49" charset="-122"/>
              </a:rPr>
              <a:t>受難</a:t>
            </a:r>
          </a:p>
          <a:p>
            <a:pPr algn="ctr">
              <a:lnSpc>
                <a:spcPct val="120000"/>
              </a:lnSpc>
            </a:pPr>
            <a:r>
              <a:rPr kumimoji="1" lang="zh-TW" altLang="en-US" sz="2000">
                <a:solidFill>
                  <a:srgbClr val="A50021"/>
                </a:solidFill>
                <a:ea typeface="SimHei" panose="02010609060101010101" pitchFamily="49" charset="-122"/>
              </a:rPr>
              <a:t>復活</a:t>
            </a:r>
          </a:p>
        </p:txBody>
      </p:sp>
      <p:sp>
        <p:nvSpPr>
          <p:cNvPr id="52301" name="Text Box 77">
            <a:extLst>
              <a:ext uri="{FF2B5EF4-FFF2-40B4-BE49-F238E27FC236}">
                <a16:creationId xmlns:a16="http://schemas.microsoft.com/office/drawing/2014/main" id="{3A23A082-74FC-464B-9A96-9771A8150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2550" y="5680076"/>
            <a:ext cx="692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2000">
                <a:solidFill>
                  <a:srgbClr val="A50021"/>
                </a:solidFill>
                <a:ea typeface="SimHei" panose="02010609060101010101" pitchFamily="49" charset="-122"/>
              </a:rPr>
              <a:t>教會</a:t>
            </a:r>
          </a:p>
          <a:p>
            <a:pPr algn="ctr">
              <a:lnSpc>
                <a:spcPct val="120000"/>
              </a:lnSpc>
            </a:pPr>
            <a:r>
              <a:rPr kumimoji="1" lang="zh-TW" altLang="en-US" sz="2000">
                <a:solidFill>
                  <a:srgbClr val="A50021"/>
                </a:solidFill>
                <a:ea typeface="SimHei" panose="02010609060101010101" pitchFamily="49" charset="-122"/>
              </a:rPr>
              <a:t>誕生</a:t>
            </a:r>
          </a:p>
        </p:txBody>
      </p:sp>
      <p:sp>
        <p:nvSpPr>
          <p:cNvPr id="52302" name="Text Box 78">
            <a:extLst>
              <a:ext uri="{FF2B5EF4-FFF2-40B4-BE49-F238E27FC236}">
                <a16:creationId xmlns:a16="http://schemas.microsoft.com/office/drawing/2014/main" id="{8DA9F4C6-2D2F-4C2D-ABFC-6BB05AA3F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7188" y="5680076"/>
            <a:ext cx="692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2000">
                <a:solidFill>
                  <a:srgbClr val="A50021"/>
                </a:solidFill>
                <a:ea typeface="SimHei" panose="02010609060101010101" pitchFamily="49" charset="-122"/>
              </a:rPr>
              <a:t>千年</a:t>
            </a:r>
          </a:p>
          <a:p>
            <a:pPr algn="ctr">
              <a:lnSpc>
                <a:spcPct val="120000"/>
              </a:lnSpc>
            </a:pPr>
            <a:r>
              <a:rPr kumimoji="1" lang="zh-TW" altLang="en-US" sz="2000">
                <a:solidFill>
                  <a:srgbClr val="A50021"/>
                </a:solidFill>
                <a:ea typeface="SimHei" panose="02010609060101010101" pitchFamily="49" charset="-122"/>
              </a:rPr>
              <a:t>國度</a:t>
            </a:r>
          </a:p>
        </p:txBody>
      </p:sp>
      <p:sp>
        <p:nvSpPr>
          <p:cNvPr id="52303" name="Line 79">
            <a:extLst>
              <a:ext uri="{FF2B5EF4-FFF2-40B4-BE49-F238E27FC236}">
                <a16:creationId xmlns:a16="http://schemas.microsoft.com/office/drawing/2014/main" id="{71E065D8-8108-45BA-BE2A-59A73A9D5F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69075" y="2357439"/>
            <a:ext cx="0" cy="320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4" name="Line 80">
            <a:extLst>
              <a:ext uri="{FF2B5EF4-FFF2-40B4-BE49-F238E27FC236}">
                <a16:creationId xmlns:a16="http://schemas.microsoft.com/office/drawing/2014/main" id="{CC49275D-6B9A-4910-B999-D05C191CC7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10239" y="2676525"/>
            <a:ext cx="858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5" name="Line 81">
            <a:extLst>
              <a:ext uri="{FF2B5EF4-FFF2-40B4-BE49-F238E27FC236}">
                <a16:creationId xmlns:a16="http://schemas.microsoft.com/office/drawing/2014/main" id="{27FF964C-916D-4EAB-94AC-6B9EB82FB991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5475" y="2676525"/>
            <a:ext cx="0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6" name="Text Box 82">
            <a:extLst>
              <a:ext uri="{FF2B5EF4-FFF2-40B4-BE49-F238E27FC236}">
                <a16:creationId xmlns:a16="http://schemas.microsoft.com/office/drawing/2014/main" id="{49FE53EB-16DE-4F60-8FA4-B3EAE6F5F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75" y="28527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zh-TW">
                <a:ea typeface="新細明體" panose="02020500000000000000" pitchFamily="18" charset="-120"/>
              </a:rPr>
              <a:t>1</a:t>
            </a:r>
          </a:p>
        </p:txBody>
      </p:sp>
      <p:sp>
        <p:nvSpPr>
          <p:cNvPr id="52308" name="Text Box 84">
            <a:extLst>
              <a:ext uri="{FF2B5EF4-FFF2-40B4-BE49-F238E27FC236}">
                <a16:creationId xmlns:a16="http://schemas.microsoft.com/office/drawing/2014/main" id="{BE15FF4E-A785-43A5-B66D-7AF28AEC3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0050" y="5594351"/>
            <a:ext cx="4127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zh-TW" altLang="en-US">
                <a:solidFill>
                  <a:srgbClr val="A50021"/>
                </a:solidFill>
                <a:ea typeface="SimHei" panose="02010609060101010101" pitchFamily="49" charset="-122"/>
              </a:rPr>
              <a:t>聖</a:t>
            </a:r>
          </a:p>
          <a:p>
            <a:pPr algn="ctr"/>
            <a:r>
              <a:rPr kumimoji="1" lang="zh-TW" altLang="en-US">
                <a:solidFill>
                  <a:srgbClr val="A50021"/>
                </a:solidFill>
                <a:ea typeface="SimHei" panose="02010609060101010101" pitchFamily="49" charset="-122"/>
              </a:rPr>
              <a:t>徒</a:t>
            </a:r>
          </a:p>
          <a:p>
            <a:pPr algn="ctr"/>
            <a:r>
              <a:rPr kumimoji="1" lang="zh-TW" altLang="en-US">
                <a:solidFill>
                  <a:srgbClr val="A50021"/>
                </a:solidFill>
                <a:ea typeface="SimHei" panose="02010609060101010101" pitchFamily="49" charset="-122"/>
              </a:rPr>
              <a:t>被</a:t>
            </a:r>
          </a:p>
          <a:p>
            <a:pPr algn="ctr"/>
            <a:r>
              <a:rPr kumimoji="1" lang="zh-TW" altLang="en-US">
                <a:solidFill>
                  <a:srgbClr val="A50021"/>
                </a:solidFill>
                <a:ea typeface="SimHei" panose="02010609060101010101" pitchFamily="49" charset="-122"/>
              </a:rPr>
              <a:t>提</a:t>
            </a:r>
          </a:p>
        </p:txBody>
      </p:sp>
      <p:sp>
        <p:nvSpPr>
          <p:cNvPr id="52309" name="Text Box 85">
            <a:extLst>
              <a:ext uri="{FF2B5EF4-FFF2-40B4-BE49-F238E27FC236}">
                <a16:creationId xmlns:a16="http://schemas.microsoft.com/office/drawing/2014/main" id="{1DB3B65D-348F-4C0B-AACC-E81A42F1E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989" y="3297238"/>
            <a:ext cx="447675" cy="1016000"/>
          </a:xfrm>
          <a:prstGeom prst="rect">
            <a:avLst/>
          </a:prstGeom>
          <a:solidFill>
            <a:srgbClr val="FF9966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除</a:t>
            </a:r>
          </a:p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酵</a:t>
            </a:r>
          </a:p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節</a:t>
            </a:r>
          </a:p>
        </p:txBody>
      </p:sp>
      <p:sp>
        <p:nvSpPr>
          <p:cNvPr id="52310" name="Text Box 86">
            <a:extLst>
              <a:ext uri="{FF2B5EF4-FFF2-40B4-BE49-F238E27FC236}">
                <a16:creationId xmlns:a16="http://schemas.microsoft.com/office/drawing/2014/main" id="{0DFDE0D6-9185-4D70-B1E8-FFB6C30AC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238" y="2868613"/>
            <a:ext cx="76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en-US" altLang="zh-TW">
                <a:ea typeface="SimHei" panose="02010609060101010101" pitchFamily="49" charset="-122"/>
              </a:rPr>
              <a:t>15-21</a:t>
            </a:r>
          </a:p>
        </p:txBody>
      </p:sp>
      <p:sp>
        <p:nvSpPr>
          <p:cNvPr id="52311" name="Line 87">
            <a:extLst>
              <a:ext uri="{FF2B5EF4-FFF2-40B4-BE49-F238E27FC236}">
                <a16:creationId xmlns:a16="http://schemas.microsoft.com/office/drawing/2014/main" id="{A9734956-E105-41D6-B2ED-528D96F748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94063" y="2349501"/>
            <a:ext cx="0" cy="320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2" name="Line 88">
            <a:extLst>
              <a:ext uri="{FF2B5EF4-FFF2-40B4-BE49-F238E27FC236}">
                <a16:creationId xmlns:a16="http://schemas.microsoft.com/office/drawing/2014/main" id="{6785DEFD-D2FF-425F-A003-3EB732B18B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4064" y="2671763"/>
            <a:ext cx="22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3" name="Line 89">
            <a:extLst>
              <a:ext uri="{FF2B5EF4-FFF2-40B4-BE49-F238E27FC236}">
                <a16:creationId xmlns:a16="http://schemas.microsoft.com/office/drawing/2014/main" id="{2FEA618E-52BE-4603-B4CF-B8D6399EBF1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7900" y="2671763"/>
            <a:ext cx="0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4" name="Text Box 90">
            <a:extLst>
              <a:ext uri="{FF2B5EF4-FFF2-40B4-BE49-F238E27FC236}">
                <a16:creationId xmlns:a16="http://schemas.microsoft.com/office/drawing/2014/main" id="{6189C043-2A95-4302-832C-1D47198B3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6300" y="2855913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en-US" altLang="zh-TW">
                <a:ea typeface="新細明體" panose="02020500000000000000" pitchFamily="18" charset="-120"/>
              </a:rPr>
              <a:t>10</a:t>
            </a:r>
          </a:p>
        </p:txBody>
      </p:sp>
      <p:sp>
        <p:nvSpPr>
          <p:cNvPr id="52316" name="Line 92">
            <a:extLst>
              <a:ext uri="{FF2B5EF4-FFF2-40B4-BE49-F238E27FC236}">
                <a16:creationId xmlns:a16="http://schemas.microsoft.com/office/drawing/2014/main" id="{882EF3D9-44BD-413D-8917-7CE8E9CA3B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10363" y="2352675"/>
            <a:ext cx="0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7" name="Line 93">
            <a:extLst>
              <a:ext uri="{FF2B5EF4-FFF2-40B4-BE49-F238E27FC236}">
                <a16:creationId xmlns:a16="http://schemas.microsoft.com/office/drawing/2014/main" id="{DA84F916-F600-4B2B-B36E-A5C80296C63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78551" y="2754313"/>
            <a:ext cx="5318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8" name="Line 94">
            <a:extLst>
              <a:ext uri="{FF2B5EF4-FFF2-40B4-BE49-F238E27FC236}">
                <a16:creationId xmlns:a16="http://schemas.microsoft.com/office/drawing/2014/main" id="{D413DE51-1163-4DED-8647-662D21D671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73788" y="2754313"/>
            <a:ext cx="0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9" name="Line 95">
            <a:extLst>
              <a:ext uri="{FF2B5EF4-FFF2-40B4-BE49-F238E27FC236}">
                <a16:creationId xmlns:a16="http://schemas.microsoft.com/office/drawing/2014/main" id="{203F72F5-6C1B-4A5C-BD7D-FE34FF272B5B}"/>
              </a:ext>
            </a:extLst>
          </p:cNvPr>
          <p:cNvSpPr>
            <a:spLocks noChangeShapeType="1"/>
          </p:cNvSpPr>
          <p:nvPr/>
        </p:nvSpPr>
        <p:spPr bwMode="auto">
          <a:xfrm>
            <a:off x="5699125" y="4297364"/>
            <a:ext cx="0" cy="1273175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20" name="Text Box 96">
            <a:extLst>
              <a:ext uri="{FF2B5EF4-FFF2-40B4-BE49-F238E27FC236}">
                <a16:creationId xmlns:a16="http://schemas.microsoft.com/office/drawing/2014/main" id="{636F3134-9B70-4BE3-A43D-F81A59E38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0563" y="5572125"/>
            <a:ext cx="869950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zh-TW" altLang="en-US">
                <a:solidFill>
                  <a:srgbClr val="A50021"/>
                </a:solidFill>
                <a:ea typeface="SimHei" panose="02010609060101010101" pitchFamily="49" charset="-122"/>
              </a:rPr>
              <a:t>以色列</a:t>
            </a:r>
          </a:p>
          <a:p>
            <a:pPr algn="ctr">
              <a:lnSpc>
                <a:spcPct val="110000"/>
              </a:lnSpc>
            </a:pPr>
            <a:r>
              <a:rPr kumimoji="1" lang="zh-TW" altLang="en-US">
                <a:solidFill>
                  <a:srgbClr val="A50021"/>
                </a:solidFill>
                <a:ea typeface="SimHei" panose="02010609060101010101" pitchFamily="49" charset="-122"/>
              </a:rPr>
              <a:t>全家</a:t>
            </a:r>
          </a:p>
          <a:p>
            <a:pPr algn="ctr">
              <a:lnSpc>
                <a:spcPct val="110000"/>
              </a:lnSpc>
            </a:pPr>
            <a:r>
              <a:rPr kumimoji="1" lang="zh-TW" altLang="en-US">
                <a:solidFill>
                  <a:srgbClr val="A50021"/>
                </a:solidFill>
                <a:ea typeface="SimHei" panose="02010609060101010101" pitchFamily="49" charset="-122"/>
              </a:rPr>
              <a:t>悔改</a:t>
            </a:r>
          </a:p>
        </p:txBody>
      </p:sp>
      <p:sp>
        <p:nvSpPr>
          <p:cNvPr id="52321" name="Line 97">
            <a:extLst>
              <a:ext uri="{FF2B5EF4-FFF2-40B4-BE49-F238E27FC236}">
                <a16:creationId xmlns:a16="http://schemas.microsoft.com/office/drawing/2014/main" id="{ADAB17EB-D2E6-4987-BDB2-E5BF8294512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86488" y="4308476"/>
            <a:ext cx="0" cy="1273175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22" name="AutoShape 98">
            <a:extLst>
              <a:ext uri="{FF2B5EF4-FFF2-40B4-BE49-F238E27FC236}">
                <a16:creationId xmlns:a16="http://schemas.microsoft.com/office/drawing/2014/main" id="{BA299803-896F-41EF-8A24-0ACA0D5CD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1" y="390526"/>
            <a:ext cx="874713" cy="498475"/>
          </a:xfrm>
          <a:prstGeom prst="wedgeRectCallout">
            <a:avLst>
              <a:gd name="adj1" fmla="val -42741"/>
              <a:gd name="adj2" fmla="val 7165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>
                <a:ea typeface="SimHei" panose="02010609060101010101" pitchFamily="49" charset="-122"/>
              </a:rPr>
              <a:t>旱季</a:t>
            </a:r>
          </a:p>
        </p:txBody>
      </p:sp>
      <p:sp>
        <p:nvSpPr>
          <p:cNvPr id="52323" name="AutoShape 99">
            <a:extLst>
              <a:ext uri="{FF2B5EF4-FFF2-40B4-BE49-F238E27FC236}">
                <a16:creationId xmlns:a16="http://schemas.microsoft.com/office/drawing/2014/main" id="{D1F38344-16FE-46CC-AE87-61F5BCE42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4201" y="390526"/>
            <a:ext cx="874713" cy="498475"/>
          </a:xfrm>
          <a:prstGeom prst="wedgeRectCallout">
            <a:avLst>
              <a:gd name="adj1" fmla="val -42741"/>
              <a:gd name="adj2" fmla="val 7165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>
                <a:ea typeface="SimHei" panose="02010609060101010101" pitchFamily="49" charset="-122"/>
              </a:rPr>
              <a:t>雨季</a:t>
            </a:r>
          </a:p>
        </p:txBody>
      </p:sp>
      <p:sp>
        <p:nvSpPr>
          <p:cNvPr id="52307" name="Text Box 83">
            <a:extLst>
              <a:ext uri="{FF2B5EF4-FFF2-40B4-BE49-F238E27FC236}">
                <a16:creationId xmlns:a16="http://schemas.microsoft.com/office/drawing/2014/main" id="{5FFE5539-EA35-4D31-A877-93EFBC318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876" y="3297238"/>
            <a:ext cx="447675" cy="1016000"/>
          </a:xfrm>
          <a:prstGeom prst="rect">
            <a:avLst/>
          </a:prstGeom>
          <a:solidFill>
            <a:srgbClr val="CCFF99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吹</a:t>
            </a:r>
          </a:p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角</a:t>
            </a:r>
          </a:p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節</a:t>
            </a:r>
          </a:p>
        </p:txBody>
      </p:sp>
      <p:sp>
        <p:nvSpPr>
          <p:cNvPr id="52315" name="Text Box 91">
            <a:extLst>
              <a:ext uri="{FF2B5EF4-FFF2-40B4-BE49-F238E27FC236}">
                <a16:creationId xmlns:a16="http://schemas.microsoft.com/office/drawing/2014/main" id="{31292822-92AB-461D-910E-CF8707B3C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6301" y="3297238"/>
            <a:ext cx="447675" cy="1016000"/>
          </a:xfrm>
          <a:prstGeom prst="rect">
            <a:avLst/>
          </a:prstGeom>
          <a:solidFill>
            <a:srgbClr val="CCFF99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贖</a:t>
            </a:r>
          </a:p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罪</a:t>
            </a:r>
          </a:p>
          <a:p>
            <a:pPr algn="ctr"/>
            <a:r>
              <a:rPr kumimoji="1" lang="zh-TW" altLang="en-US" sz="2000">
                <a:ea typeface="SimHei" panose="02010609060101010101" pitchFamily="49" charset="-122"/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342536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91" grpId="0"/>
      <p:bldP spid="52292" grpId="0"/>
      <p:bldP spid="52293" grpId="0"/>
      <p:bldP spid="52298" grpId="0" animBg="1"/>
      <p:bldP spid="52299" grpId="0" animBg="1"/>
      <p:bldP spid="52300" grpId="0"/>
      <p:bldP spid="52301" grpId="0"/>
      <p:bldP spid="52302" grpId="0"/>
      <p:bldP spid="52308" grpId="0"/>
      <p:bldP spid="5232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>
            <a:extLst>
              <a:ext uri="{FF2B5EF4-FFF2-40B4-BE49-F238E27FC236}">
                <a16:creationId xmlns:a16="http://schemas.microsoft.com/office/drawing/2014/main" id="{AAD4791C-791A-4E1F-86E1-F144E1450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555876"/>
            <a:ext cx="1995488" cy="125412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Aft>
                <a:spcPct val="30000"/>
              </a:spcAft>
            </a:pPr>
            <a:r>
              <a:rPr lang="zh-TW" altLang="en-US" sz="2400">
                <a:latin typeface="SimHei" panose="02010609060101010101" pitchFamily="49" charset="-122"/>
                <a:ea typeface="SimHei" panose="02010609060101010101" pitchFamily="49" charset="-122"/>
              </a:rPr>
              <a:t>明白神的話</a:t>
            </a:r>
          </a:p>
          <a:p>
            <a:pPr algn="ctr">
              <a:spcAft>
                <a:spcPct val="30000"/>
              </a:spcAft>
            </a:pPr>
            <a:r>
              <a:rPr lang="en-US" altLang="zh-TW" sz="2000">
                <a:solidFill>
                  <a:srgbClr val="FF33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 sz="2000">
                <a:solidFill>
                  <a:srgbClr val="FF33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尼</a:t>
            </a:r>
            <a:r>
              <a:rPr lang="en-US" altLang="zh-TW" sz="2000">
                <a:solidFill>
                  <a:srgbClr val="FF33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8)</a:t>
            </a:r>
          </a:p>
        </p:txBody>
      </p:sp>
      <p:sp>
        <p:nvSpPr>
          <p:cNvPr id="61445" name="Rectangle 5">
            <a:extLst>
              <a:ext uri="{FF2B5EF4-FFF2-40B4-BE49-F238E27FC236}">
                <a16:creationId xmlns:a16="http://schemas.microsoft.com/office/drawing/2014/main" id="{F55E7424-435B-4707-9CCD-0BCAF02FD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1066801"/>
            <a:ext cx="1995487" cy="148272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Aft>
                <a:spcPct val="30000"/>
              </a:spcAft>
            </a:pPr>
            <a:r>
              <a:rPr lang="zh-TW" altLang="en-US" sz="2400">
                <a:latin typeface="SimHei" panose="02010609060101010101" pitchFamily="49" charset="-122"/>
                <a:ea typeface="SimHei" panose="02010609060101010101" pitchFamily="49" charset="-122"/>
              </a:rPr>
              <a:t>遵行神命令</a:t>
            </a:r>
          </a:p>
          <a:p>
            <a:pPr algn="ctr">
              <a:spcAft>
                <a:spcPct val="30000"/>
              </a:spcAft>
            </a:pPr>
            <a:r>
              <a:rPr lang="en-US" altLang="zh-TW" sz="2000">
                <a:solidFill>
                  <a:srgbClr val="FF33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 sz="2000">
                <a:solidFill>
                  <a:srgbClr val="FF33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尼</a:t>
            </a:r>
            <a:r>
              <a:rPr lang="en-US" altLang="zh-TW" sz="2000">
                <a:solidFill>
                  <a:srgbClr val="FF33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8:16)</a:t>
            </a:r>
          </a:p>
        </p:txBody>
      </p:sp>
      <p:sp>
        <p:nvSpPr>
          <p:cNvPr id="61446" name="Rectangle 6">
            <a:extLst>
              <a:ext uri="{FF2B5EF4-FFF2-40B4-BE49-F238E27FC236}">
                <a16:creationId xmlns:a16="http://schemas.microsoft.com/office/drawing/2014/main" id="{AF6BB36C-1174-4F59-80E5-7BD631334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8114" y="1066801"/>
            <a:ext cx="1766887" cy="148272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Aft>
                <a:spcPct val="30000"/>
              </a:spcAft>
            </a:pPr>
            <a:r>
              <a:rPr lang="zh-TW" altLang="en-US" sz="2400">
                <a:latin typeface="SimHei" panose="02010609060101010101" pitchFamily="49" charset="-122"/>
                <a:ea typeface="SimHei" panose="02010609060101010101" pitchFamily="49" charset="-122"/>
              </a:rPr>
              <a:t>大大喜樂</a:t>
            </a:r>
          </a:p>
          <a:p>
            <a:pPr algn="ctr">
              <a:spcAft>
                <a:spcPct val="30000"/>
              </a:spcAft>
            </a:pPr>
            <a:r>
              <a:rPr lang="en-US" altLang="zh-TW" sz="2000">
                <a:solidFill>
                  <a:srgbClr val="FF33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 sz="2000">
                <a:solidFill>
                  <a:srgbClr val="FF33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尼</a:t>
            </a:r>
            <a:r>
              <a:rPr lang="en-US" altLang="zh-TW" sz="2000">
                <a:solidFill>
                  <a:srgbClr val="FF33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8:17)</a:t>
            </a:r>
          </a:p>
        </p:txBody>
      </p:sp>
      <p:sp>
        <p:nvSpPr>
          <p:cNvPr id="61447" name="Rectangle 7">
            <a:extLst>
              <a:ext uri="{FF2B5EF4-FFF2-40B4-BE49-F238E27FC236}">
                <a16:creationId xmlns:a16="http://schemas.microsoft.com/office/drawing/2014/main" id="{A08CAB32-B398-4EE4-BC92-2E2A1CFA0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3622676"/>
            <a:ext cx="1995487" cy="193992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Aft>
                <a:spcPct val="30000"/>
              </a:spcAft>
            </a:pPr>
            <a:r>
              <a:rPr lang="zh-TW" altLang="en-US" sz="2000">
                <a:latin typeface="SimHei" panose="02010609060101010101" pitchFamily="49" charset="-122"/>
                <a:ea typeface="SimHei" panose="02010609060101010101" pitchFamily="49" charset="-122"/>
              </a:rPr>
              <a:t>認識人的悖逆</a:t>
            </a:r>
          </a:p>
          <a:p>
            <a:pPr algn="ctr">
              <a:spcAft>
                <a:spcPct val="30000"/>
              </a:spcAft>
            </a:pPr>
            <a:r>
              <a:rPr lang="zh-TW" altLang="en-US" sz="2000">
                <a:latin typeface="SimHei" panose="02010609060101010101" pitchFamily="49" charset="-122"/>
                <a:ea typeface="SimHei" panose="02010609060101010101" pitchFamily="49" charset="-122"/>
              </a:rPr>
              <a:t>、神的憐憫和</a:t>
            </a:r>
          </a:p>
          <a:p>
            <a:pPr algn="ctr">
              <a:spcAft>
                <a:spcPct val="30000"/>
              </a:spcAft>
            </a:pPr>
            <a:r>
              <a:rPr lang="zh-TW" altLang="en-US" sz="2000">
                <a:latin typeface="SimHei" panose="02010609060101010101" pitchFamily="49" charset="-122"/>
                <a:ea typeface="SimHei" panose="02010609060101010101" pitchFamily="49" charset="-122"/>
              </a:rPr>
              <a:t>今日苦境緣由</a:t>
            </a:r>
          </a:p>
          <a:p>
            <a:pPr algn="ctr">
              <a:spcAft>
                <a:spcPct val="30000"/>
              </a:spcAft>
            </a:pPr>
            <a:r>
              <a:rPr lang="en-US" altLang="zh-TW" sz="2000">
                <a:solidFill>
                  <a:srgbClr val="FF33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 sz="2000">
                <a:solidFill>
                  <a:srgbClr val="FF33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尼</a:t>
            </a:r>
            <a:r>
              <a:rPr lang="en-US" altLang="zh-TW" sz="2000">
                <a:solidFill>
                  <a:srgbClr val="FF33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9)</a:t>
            </a:r>
          </a:p>
        </p:txBody>
      </p:sp>
      <p:sp>
        <p:nvSpPr>
          <p:cNvPr id="61448" name="Rectangle 8">
            <a:extLst>
              <a:ext uri="{FF2B5EF4-FFF2-40B4-BE49-F238E27FC236}">
                <a16:creationId xmlns:a16="http://schemas.microsoft.com/office/drawing/2014/main" id="{1B8FCCE2-FD63-4F4F-9475-3854D9454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8114" y="3622676"/>
            <a:ext cx="1766887" cy="193992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Aft>
                <a:spcPct val="30000"/>
              </a:spcAft>
            </a:pPr>
            <a:r>
              <a:rPr lang="zh-TW" altLang="en-US" sz="2400">
                <a:latin typeface="SimHei" panose="02010609060101010101" pitchFamily="49" charset="-122"/>
                <a:ea typeface="SimHei" panose="02010609060101010101" pitchFamily="49" charset="-122"/>
              </a:rPr>
              <a:t>認罪悔改</a:t>
            </a:r>
          </a:p>
          <a:p>
            <a:pPr algn="ctr">
              <a:spcAft>
                <a:spcPct val="30000"/>
              </a:spcAft>
            </a:pPr>
            <a:r>
              <a:rPr lang="en-US" altLang="zh-TW" sz="2000">
                <a:solidFill>
                  <a:srgbClr val="FF33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 sz="2000">
                <a:solidFill>
                  <a:srgbClr val="FF33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尼</a:t>
            </a:r>
            <a:r>
              <a:rPr lang="en-US" altLang="zh-TW" sz="2000">
                <a:solidFill>
                  <a:srgbClr val="FF3300"/>
                </a:solidFill>
                <a:latin typeface="SimHei" panose="02010609060101010101" pitchFamily="49" charset="-122"/>
                <a:ea typeface="新細明體" panose="02020500000000000000" pitchFamily="18" charset="-120"/>
              </a:rPr>
              <a:t>9,10</a:t>
            </a:r>
            <a:r>
              <a:rPr lang="en-US" altLang="zh-TW" sz="2000">
                <a:solidFill>
                  <a:srgbClr val="FF33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</a:p>
        </p:txBody>
      </p:sp>
      <p:cxnSp>
        <p:nvCxnSpPr>
          <p:cNvPr id="61449" name="AutoShape 9">
            <a:extLst>
              <a:ext uri="{FF2B5EF4-FFF2-40B4-BE49-F238E27FC236}">
                <a16:creationId xmlns:a16="http://schemas.microsoft.com/office/drawing/2014/main" id="{F18DE12F-FA4E-429F-B575-94A5DA147C74}"/>
              </a:ext>
            </a:extLst>
          </p:cNvPr>
          <p:cNvCxnSpPr>
            <a:cxnSpLocks noChangeShapeType="1"/>
            <a:stCxn id="61444" idx="3"/>
            <a:endCxn id="61445" idx="1"/>
          </p:cNvCxnSpPr>
          <p:nvPr/>
        </p:nvCxnSpPr>
        <p:spPr bwMode="auto">
          <a:xfrm flipV="1">
            <a:off x="4129089" y="1808164"/>
            <a:ext cx="1038225" cy="1374775"/>
          </a:xfrm>
          <a:prstGeom prst="bentConnector3">
            <a:avLst>
              <a:gd name="adj1" fmla="val 49847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450" name="AutoShape 10">
            <a:extLst>
              <a:ext uri="{FF2B5EF4-FFF2-40B4-BE49-F238E27FC236}">
                <a16:creationId xmlns:a16="http://schemas.microsoft.com/office/drawing/2014/main" id="{30915804-D967-45EA-B3B8-9341D064D11D}"/>
              </a:ext>
            </a:extLst>
          </p:cNvPr>
          <p:cNvCxnSpPr>
            <a:cxnSpLocks noChangeShapeType="1"/>
            <a:stCxn id="61444" idx="3"/>
            <a:endCxn id="61447" idx="1"/>
          </p:cNvCxnSpPr>
          <p:nvPr/>
        </p:nvCxnSpPr>
        <p:spPr bwMode="auto">
          <a:xfrm>
            <a:off x="4129089" y="3182938"/>
            <a:ext cx="1038225" cy="1409700"/>
          </a:xfrm>
          <a:prstGeom prst="bentConnector3">
            <a:avLst>
              <a:gd name="adj1" fmla="val 49847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451" name="AutoShape 11">
            <a:extLst>
              <a:ext uri="{FF2B5EF4-FFF2-40B4-BE49-F238E27FC236}">
                <a16:creationId xmlns:a16="http://schemas.microsoft.com/office/drawing/2014/main" id="{2C763B43-C074-4AE9-888F-CD3DB6614C0A}"/>
              </a:ext>
            </a:extLst>
          </p:cNvPr>
          <p:cNvCxnSpPr>
            <a:cxnSpLocks noChangeShapeType="1"/>
            <a:stCxn id="61445" idx="3"/>
            <a:endCxn id="61446" idx="1"/>
          </p:cNvCxnSpPr>
          <p:nvPr/>
        </p:nvCxnSpPr>
        <p:spPr bwMode="auto">
          <a:xfrm>
            <a:off x="7162801" y="1808163"/>
            <a:ext cx="59531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452" name="AutoShape 12">
            <a:extLst>
              <a:ext uri="{FF2B5EF4-FFF2-40B4-BE49-F238E27FC236}">
                <a16:creationId xmlns:a16="http://schemas.microsoft.com/office/drawing/2014/main" id="{71B9DC0A-F3F9-458A-96E1-B5B74BE18B5F}"/>
              </a:ext>
            </a:extLst>
          </p:cNvPr>
          <p:cNvCxnSpPr>
            <a:cxnSpLocks noChangeShapeType="1"/>
            <a:stCxn id="61447" idx="3"/>
            <a:endCxn id="61448" idx="1"/>
          </p:cNvCxnSpPr>
          <p:nvPr/>
        </p:nvCxnSpPr>
        <p:spPr bwMode="auto">
          <a:xfrm>
            <a:off x="7162801" y="4592638"/>
            <a:ext cx="59531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9021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4" grpId="0" animBg="1"/>
      <p:bldP spid="61445" grpId="0" animBg="1"/>
      <p:bldP spid="61446" grpId="0" animBg="1"/>
      <p:bldP spid="61447" grpId="0" animBg="1"/>
      <p:bldP spid="6144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reeform 2">
            <a:extLst>
              <a:ext uri="{FF2B5EF4-FFF2-40B4-BE49-F238E27FC236}">
                <a16:creationId xmlns:a16="http://schemas.microsoft.com/office/drawing/2014/main" id="{730DCFA0-ED4D-4944-8C10-C7AF496A9557}"/>
              </a:ext>
            </a:extLst>
          </p:cNvPr>
          <p:cNvSpPr>
            <a:spLocks/>
          </p:cNvSpPr>
          <p:nvPr/>
        </p:nvSpPr>
        <p:spPr bwMode="auto">
          <a:xfrm>
            <a:off x="2209800" y="1600200"/>
            <a:ext cx="2743200" cy="4191000"/>
          </a:xfrm>
          <a:custGeom>
            <a:avLst/>
            <a:gdLst>
              <a:gd name="T0" fmla="*/ 48 w 1728"/>
              <a:gd name="T1" fmla="*/ 0 h 2640"/>
              <a:gd name="T2" fmla="*/ 1728 w 1728"/>
              <a:gd name="T3" fmla="*/ 0 h 2640"/>
              <a:gd name="T4" fmla="*/ 1728 w 1728"/>
              <a:gd name="T5" fmla="*/ 2016 h 2640"/>
              <a:gd name="T6" fmla="*/ 720 w 1728"/>
              <a:gd name="T7" fmla="*/ 2016 h 2640"/>
              <a:gd name="T8" fmla="*/ 720 w 1728"/>
              <a:gd name="T9" fmla="*/ 2640 h 2640"/>
              <a:gd name="T10" fmla="*/ 240 w 1728"/>
              <a:gd name="T11" fmla="*/ 2640 h 2640"/>
              <a:gd name="T12" fmla="*/ 240 w 1728"/>
              <a:gd name="T13" fmla="*/ 1968 h 2640"/>
              <a:gd name="T14" fmla="*/ 0 w 1728"/>
              <a:gd name="T15" fmla="*/ 1968 h 2640"/>
              <a:gd name="T16" fmla="*/ 0 w 1728"/>
              <a:gd name="T17" fmla="*/ 0 h 2640"/>
              <a:gd name="T18" fmla="*/ 48 w 1728"/>
              <a:gd name="T19" fmla="*/ 0 h 2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28" h="2640">
                <a:moveTo>
                  <a:pt x="48" y="0"/>
                </a:moveTo>
                <a:lnTo>
                  <a:pt x="1728" y="0"/>
                </a:lnTo>
                <a:lnTo>
                  <a:pt x="1728" y="2016"/>
                </a:lnTo>
                <a:lnTo>
                  <a:pt x="720" y="2016"/>
                </a:lnTo>
                <a:lnTo>
                  <a:pt x="720" y="2640"/>
                </a:lnTo>
                <a:lnTo>
                  <a:pt x="240" y="2640"/>
                </a:lnTo>
                <a:lnTo>
                  <a:pt x="240" y="1968"/>
                </a:lnTo>
                <a:lnTo>
                  <a:pt x="0" y="1968"/>
                </a:lnTo>
                <a:lnTo>
                  <a:pt x="0" y="0"/>
                </a:lnTo>
                <a:lnTo>
                  <a:pt x="48" y="0"/>
                </a:lnTo>
                <a:close/>
              </a:path>
            </a:pathLst>
          </a:custGeom>
          <a:solidFill>
            <a:srgbClr val="FFFF99"/>
          </a:solidFill>
          <a:ln w="9525" cap="flat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19" name="Text Box 3">
            <a:extLst>
              <a:ext uri="{FF2B5EF4-FFF2-40B4-BE49-F238E27FC236}">
                <a16:creationId xmlns:a16="http://schemas.microsoft.com/office/drawing/2014/main" id="{FF6F6404-5B2E-46FE-A559-3BD5C6C35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1" y="304800"/>
            <a:ext cx="498475" cy="83185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zh-TW" altLang="en-US" sz="2400">
                <a:ea typeface="SimHei" panose="02010609060101010101" pitchFamily="49" charset="-122"/>
              </a:rPr>
              <a:t>流</a:t>
            </a:r>
          </a:p>
          <a:p>
            <a:r>
              <a:rPr kumimoji="1" lang="zh-TW" altLang="en-US" sz="2400">
                <a:ea typeface="SimHei" panose="02010609060101010101" pitchFamily="49" charset="-122"/>
              </a:rPr>
              <a:t>便</a:t>
            </a:r>
            <a:endParaRPr kumimoji="1" lang="zh-TW" altLang="en-US" sz="2400">
              <a:solidFill>
                <a:schemeClr val="bg2"/>
              </a:solidFill>
              <a:ea typeface="SimHei" panose="02010609060101010101" pitchFamily="49" charset="-122"/>
            </a:endParaRPr>
          </a:p>
        </p:txBody>
      </p:sp>
      <p:sp>
        <p:nvSpPr>
          <p:cNvPr id="60420" name="Text Box 4">
            <a:extLst>
              <a:ext uri="{FF2B5EF4-FFF2-40B4-BE49-F238E27FC236}">
                <a16:creationId xmlns:a16="http://schemas.microsoft.com/office/drawing/2014/main" id="{EEDD0607-C29E-4732-8B2F-11A5221E8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9526" y="304800"/>
            <a:ext cx="498475" cy="83185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zh-TW" altLang="en-US" sz="2400">
                <a:ea typeface="SimHei" panose="02010609060101010101" pitchFamily="49" charset="-122"/>
              </a:rPr>
              <a:t>西</a:t>
            </a:r>
          </a:p>
          <a:p>
            <a:r>
              <a:rPr kumimoji="1" lang="zh-TW" altLang="en-US" sz="2400">
                <a:ea typeface="SimHei" panose="02010609060101010101" pitchFamily="49" charset="-122"/>
              </a:rPr>
              <a:t>緬</a:t>
            </a:r>
            <a:endParaRPr kumimoji="1" lang="zh-TW" altLang="en-US" sz="2400">
              <a:solidFill>
                <a:schemeClr val="bg2"/>
              </a:solidFill>
              <a:ea typeface="SimHei" panose="02010609060101010101" pitchFamily="49" charset="-122"/>
            </a:endParaRPr>
          </a:p>
        </p:txBody>
      </p:sp>
      <p:sp>
        <p:nvSpPr>
          <p:cNvPr id="60421" name="Text Box 5">
            <a:extLst>
              <a:ext uri="{FF2B5EF4-FFF2-40B4-BE49-F238E27FC236}">
                <a16:creationId xmlns:a16="http://schemas.microsoft.com/office/drawing/2014/main" id="{7B9610C3-A76D-4176-AB29-6E1517595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1" y="304800"/>
            <a:ext cx="498475" cy="8318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zh-TW" altLang="en-US" sz="2400">
                <a:ea typeface="SimHei" panose="02010609060101010101" pitchFamily="49" charset="-122"/>
              </a:rPr>
              <a:t>利</a:t>
            </a:r>
          </a:p>
          <a:p>
            <a:r>
              <a:rPr kumimoji="1" lang="zh-TW" altLang="en-US" sz="2400">
                <a:ea typeface="SimHei" panose="02010609060101010101" pitchFamily="49" charset="-122"/>
              </a:rPr>
              <a:t>未</a:t>
            </a:r>
            <a:endParaRPr kumimoji="1" lang="zh-TW" altLang="en-US" sz="2400">
              <a:solidFill>
                <a:schemeClr val="bg2"/>
              </a:solidFill>
              <a:ea typeface="SimHei" panose="02010609060101010101" pitchFamily="49" charset="-122"/>
            </a:endParaRPr>
          </a:p>
        </p:txBody>
      </p:sp>
      <p:sp>
        <p:nvSpPr>
          <p:cNvPr id="60422" name="Text Box 6">
            <a:extLst>
              <a:ext uri="{FF2B5EF4-FFF2-40B4-BE49-F238E27FC236}">
                <a16:creationId xmlns:a16="http://schemas.microsoft.com/office/drawing/2014/main" id="{4F4061FB-BD9C-42A0-AC87-0D5D75426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389" y="304800"/>
            <a:ext cx="498475" cy="83185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zh-TW" altLang="en-US" sz="2400">
                <a:ea typeface="SimHei" panose="02010609060101010101" pitchFamily="49" charset="-122"/>
              </a:rPr>
              <a:t>猶</a:t>
            </a:r>
          </a:p>
          <a:p>
            <a:r>
              <a:rPr kumimoji="1" lang="zh-TW" altLang="en-US" sz="2400">
                <a:ea typeface="SimHei" panose="02010609060101010101" pitchFamily="49" charset="-122"/>
              </a:rPr>
              <a:t>大</a:t>
            </a:r>
            <a:endParaRPr kumimoji="1" lang="zh-TW" altLang="en-US" sz="2400">
              <a:solidFill>
                <a:schemeClr val="bg2"/>
              </a:solidFill>
              <a:ea typeface="SimHei" panose="02010609060101010101" pitchFamily="49" charset="-122"/>
            </a:endParaRPr>
          </a:p>
        </p:txBody>
      </p:sp>
      <p:sp>
        <p:nvSpPr>
          <p:cNvPr id="60423" name="Text Box 7">
            <a:extLst>
              <a:ext uri="{FF2B5EF4-FFF2-40B4-BE49-F238E27FC236}">
                <a16:creationId xmlns:a16="http://schemas.microsoft.com/office/drawing/2014/main" id="{0994C5B3-F611-46E2-B7A0-4E159F487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9976" y="304801"/>
            <a:ext cx="498475" cy="46672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zh-TW" altLang="en-US" sz="2400">
                <a:ea typeface="SimHei" panose="02010609060101010101" pitchFamily="49" charset="-122"/>
              </a:rPr>
              <a:t>但</a:t>
            </a:r>
            <a:endParaRPr kumimoji="1" lang="zh-TW" altLang="en-US" sz="2400">
              <a:solidFill>
                <a:schemeClr val="bg2"/>
              </a:solidFill>
              <a:ea typeface="SimHei" panose="02010609060101010101" pitchFamily="49" charset="-122"/>
            </a:endParaRPr>
          </a:p>
        </p:txBody>
      </p:sp>
      <p:sp>
        <p:nvSpPr>
          <p:cNvPr id="60424" name="Text Box 8">
            <a:extLst>
              <a:ext uri="{FF2B5EF4-FFF2-40B4-BE49-F238E27FC236}">
                <a16:creationId xmlns:a16="http://schemas.microsoft.com/office/drawing/2014/main" id="{F0A6F85E-DA8F-49CD-B17E-42EE1D1A6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0701" y="304800"/>
            <a:ext cx="498475" cy="83185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zh-TW" altLang="en-US" sz="2400">
                <a:ea typeface="SimHei" panose="02010609060101010101" pitchFamily="49" charset="-122"/>
              </a:rPr>
              <a:t>迦</a:t>
            </a:r>
          </a:p>
          <a:p>
            <a:r>
              <a:rPr kumimoji="1" lang="zh-TW" altLang="en-US" sz="2400">
                <a:ea typeface="SimHei" panose="02010609060101010101" pitchFamily="49" charset="-122"/>
              </a:rPr>
              <a:t>得</a:t>
            </a:r>
            <a:endParaRPr kumimoji="1" lang="zh-TW" altLang="en-US" sz="2400">
              <a:solidFill>
                <a:schemeClr val="bg2"/>
              </a:solidFill>
              <a:ea typeface="SimHei" panose="02010609060101010101" pitchFamily="49" charset="-122"/>
            </a:endParaRPr>
          </a:p>
        </p:txBody>
      </p:sp>
      <p:sp>
        <p:nvSpPr>
          <p:cNvPr id="60425" name="Text Box 9">
            <a:extLst>
              <a:ext uri="{FF2B5EF4-FFF2-40B4-BE49-F238E27FC236}">
                <a16:creationId xmlns:a16="http://schemas.microsoft.com/office/drawing/2014/main" id="{6E04BDFD-280C-4B4D-AAB2-D358DCF38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0426" y="304801"/>
            <a:ext cx="498475" cy="119697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zh-TW" altLang="en-US" sz="2400">
                <a:ea typeface="SimHei" panose="02010609060101010101" pitchFamily="49" charset="-122"/>
              </a:rPr>
              <a:t>便</a:t>
            </a:r>
          </a:p>
          <a:p>
            <a:r>
              <a:rPr kumimoji="1" lang="zh-TW" altLang="en-US" sz="2400">
                <a:ea typeface="SimHei" panose="02010609060101010101" pitchFamily="49" charset="-122"/>
              </a:rPr>
              <a:t>雅</a:t>
            </a:r>
          </a:p>
          <a:p>
            <a:r>
              <a:rPr kumimoji="1" lang="zh-TW" altLang="en-US" sz="2400">
                <a:ea typeface="SimHei" panose="02010609060101010101" pitchFamily="49" charset="-122"/>
              </a:rPr>
              <a:t>憫</a:t>
            </a:r>
            <a:endParaRPr kumimoji="1" lang="zh-TW" altLang="en-US" sz="2400">
              <a:solidFill>
                <a:schemeClr val="bg2"/>
              </a:solidFill>
              <a:ea typeface="SimHei" panose="02010609060101010101" pitchFamily="49" charset="-122"/>
            </a:endParaRPr>
          </a:p>
        </p:txBody>
      </p:sp>
      <p:sp>
        <p:nvSpPr>
          <p:cNvPr id="60426" name="Text Box 10">
            <a:extLst>
              <a:ext uri="{FF2B5EF4-FFF2-40B4-BE49-F238E27FC236}">
                <a16:creationId xmlns:a16="http://schemas.microsoft.com/office/drawing/2014/main" id="{E21FB93C-4177-4FC3-9C79-FB4277018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9701" y="304800"/>
            <a:ext cx="498475" cy="83185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zh-TW" altLang="en-US" sz="2400">
                <a:ea typeface="SimHei" panose="02010609060101010101" pitchFamily="49" charset="-122"/>
              </a:rPr>
              <a:t>約</a:t>
            </a:r>
          </a:p>
          <a:p>
            <a:r>
              <a:rPr kumimoji="1" lang="zh-TW" altLang="en-US" sz="2400">
                <a:ea typeface="SimHei" panose="02010609060101010101" pitchFamily="49" charset="-122"/>
              </a:rPr>
              <a:t>瑟</a:t>
            </a:r>
            <a:endParaRPr kumimoji="1" lang="zh-TW" altLang="en-US" sz="2400">
              <a:solidFill>
                <a:schemeClr val="bg2"/>
              </a:solidFill>
              <a:ea typeface="SimHei" panose="02010609060101010101" pitchFamily="49" charset="-122"/>
            </a:endParaRPr>
          </a:p>
        </p:txBody>
      </p:sp>
      <p:sp>
        <p:nvSpPr>
          <p:cNvPr id="60427" name="Text Box 11">
            <a:extLst>
              <a:ext uri="{FF2B5EF4-FFF2-40B4-BE49-F238E27FC236}">
                <a16:creationId xmlns:a16="http://schemas.microsoft.com/office/drawing/2014/main" id="{601B4242-9082-4B2A-8389-1C15D4F6C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0114" y="304801"/>
            <a:ext cx="498475" cy="119697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zh-TW" altLang="en-US" sz="2400">
                <a:ea typeface="SimHei" panose="02010609060101010101" pitchFamily="49" charset="-122"/>
              </a:rPr>
              <a:t>西</a:t>
            </a:r>
          </a:p>
          <a:p>
            <a:r>
              <a:rPr kumimoji="1" lang="zh-TW" altLang="en-US" sz="2400">
                <a:ea typeface="SimHei" panose="02010609060101010101" pitchFamily="49" charset="-122"/>
              </a:rPr>
              <a:t>布</a:t>
            </a:r>
          </a:p>
          <a:p>
            <a:r>
              <a:rPr kumimoji="1" lang="zh-TW" altLang="en-US" sz="2400">
                <a:ea typeface="SimHei" panose="02010609060101010101" pitchFamily="49" charset="-122"/>
              </a:rPr>
              <a:t>倫</a:t>
            </a:r>
            <a:endParaRPr kumimoji="1" lang="zh-TW" altLang="en-US" sz="2400">
              <a:solidFill>
                <a:schemeClr val="bg2"/>
              </a:solidFill>
              <a:ea typeface="SimHei" panose="02010609060101010101" pitchFamily="49" charset="-122"/>
            </a:endParaRPr>
          </a:p>
        </p:txBody>
      </p:sp>
      <p:sp>
        <p:nvSpPr>
          <p:cNvPr id="60428" name="Text Box 12">
            <a:extLst>
              <a:ext uri="{FF2B5EF4-FFF2-40B4-BE49-F238E27FC236}">
                <a16:creationId xmlns:a16="http://schemas.microsoft.com/office/drawing/2014/main" id="{397101A1-74EF-444D-9FA2-8B8141EA3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1" y="304801"/>
            <a:ext cx="498475" cy="119697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zh-TW" altLang="en-US" sz="2400">
                <a:ea typeface="SimHei" panose="02010609060101010101" pitchFamily="49" charset="-122"/>
              </a:rPr>
              <a:t>以</a:t>
            </a:r>
          </a:p>
          <a:p>
            <a:r>
              <a:rPr kumimoji="1" lang="zh-TW" altLang="en-US" sz="2400">
                <a:ea typeface="SimHei" panose="02010609060101010101" pitchFamily="49" charset="-122"/>
              </a:rPr>
              <a:t>薩</a:t>
            </a:r>
          </a:p>
          <a:p>
            <a:r>
              <a:rPr kumimoji="1" lang="zh-TW" altLang="en-US" sz="2400">
                <a:ea typeface="SimHei" panose="02010609060101010101" pitchFamily="49" charset="-122"/>
              </a:rPr>
              <a:t>迦</a:t>
            </a:r>
            <a:endParaRPr kumimoji="1" lang="zh-TW" altLang="en-US" sz="2400">
              <a:solidFill>
                <a:schemeClr val="bg2"/>
              </a:solidFill>
              <a:ea typeface="SimHei" panose="02010609060101010101" pitchFamily="49" charset="-122"/>
            </a:endParaRPr>
          </a:p>
        </p:txBody>
      </p:sp>
      <p:sp>
        <p:nvSpPr>
          <p:cNvPr id="60429" name="Text Box 13">
            <a:extLst>
              <a:ext uri="{FF2B5EF4-FFF2-40B4-BE49-F238E27FC236}">
                <a16:creationId xmlns:a16="http://schemas.microsoft.com/office/drawing/2014/main" id="{A72940FC-711A-495D-AAA8-CDAA370AF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9839" y="304800"/>
            <a:ext cx="498475" cy="83185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zh-TW" altLang="en-US" sz="2400">
                <a:ea typeface="SimHei" panose="02010609060101010101" pitchFamily="49" charset="-122"/>
              </a:rPr>
              <a:t>亞</a:t>
            </a:r>
          </a:p>
          <a:p>
            <a:r>
              <a:rPr kumimoji="1" lang="zh-TW" altLang="en-US" sz="2400">
                <a:ea typeface="SimHei" panose="02010609060101010101" pitchFamily="49" charset="-122"/>
              </a:rPr>
              <a:t>設</a:t>
            </a:r>
            <a:endParaRPr kumimoji="1" lang="zh-TW" altLang="en-US" sz="2400">
              <a:solidFill>
                <a:schemeClr val="bg2"/>
              </a:solidFill>
              <a:ea typeface="SimHei" panose="02010609060101010101" pitchFamily="49" charset="-122"/>
            </a:endParaRPr>
          </a:p>
        </p:txBody>
      </p:sp>
      <p:sp>
        <p:nvSpPr>
          <p:cNvPr id="60430" name="Text Box 14">
            <a:extLst>
              <a:ext uri="{FF2B5EF4-FFF2-40B4-BE49-F238E27FC236}">
                <a16:creationId xmlns:a16="http://schemas.microsoft.com/office/drawing/2014/main" id="{D1E1B4CF-C4EB-451B-9562-B7A73D476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0564" y="304800"/>
            <a:ext cx="498475" cy="15621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zh-TW" altLang="en-US" sz="2400">
                <a:ea typeface="SimHei" panose="02010609060101010101" pitchFamily="49" charset="-122"/>
              </a:rPr>
              <a:t>拿</a:t>
            </a:r>
          </a:p>
          <a:p>
            <a:r>
              <a:rPr kumimoji="1" lang="zh-TW" altLang="en-US" sz="2400">
                <a:ea typeface="SimHei" panose="02010609060101010101" pitchFamily="49" charset="-122"/>
              </a:rPr>
              <a:t>弗</a:t>
            </a:r>
          </a:p>
          <a:p>
            <a:r>
              <a:rPr kumimoji="1" lang="zh-TW" altLang="en-US" sz="2400">
                <a:ea typeface="SimHei" panose="02010609060101010101" pitchFamily="49" charset="-122"/>
              </a:rPr>
              <a:t>他</a:t>
            </a:r>
          </a:p>
          <a:p>
            <a:r>
              <a:rPr kumimoji="1" lang="zh-TW" altLang="en-US" sz="2400">
                <a:ea typeface="SimHei" panose="02010609060101010101" pitchFamily="49" charset="-122"/>
              </a:rPr>
              <a:t>利</a:t>
            </a:r>
            <a:endParaRPr kumimoji="1" lang="zh-TW" altLang="en-US" sz="2400">
              <a:solidFill>
                <a:schemeClr val="bg2"/>
              </a:solidFill>
              <a:ea typeface="SimHei" panose="02010609060101010101" pitchFamily="49" charset="-122"/>
            </a:endParaRPr>
          </a:p>
        </p:txBody>
      </p:sp>
      <p:sp>
        <p:nvSpPr>
          <p:cNvPr id="60431" name="Text Box 15">
            <a:extLst>
              <a:ext uri="{FF2B5EF4-FFF2-40B4-BE49-F238E27FC236}">
                <a16:creationId xmlns:a16="http://schemas.microsoft.com/office/drawing/2014/main" id="{7E1EFC83-D3DF-4DED-A1BB-DAF0AA5E9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651" y="1752600"/>
            <a:ext cx="447675" cy="711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ea typeface="SimHei" panose="02010609060101010101" pitchFamily="49" charset="-122"/>
              </a:rPr>
              <a:t>哥</a:t>
            </a:r>
          </a:p>
          <a:p>
            <a:r>
              <a:rPr lang="zh-TW" altLang="en-US" sz="2000">
                <a:ea typeface="SimHei" panose="02010609060101010101" pitchFamily="49" charset="-122"/>
              </a:rPr>
              <a:t>轄</a:t>
            </a:r>
          </a:p>
        </p:txBody>
      </p:sp>
      <p:sp>
        <p:nvSpPr>
          <p:cNvPr id="60432" name="Text Box 16">
            <a:extLst>
              <a:ext uri="{FF2B5EF4-FFF2-40B4-BE49-F238E27FC236}">
                <a16:creationId xmlns:a16="http://schemas.microsoft.com/office/drawing/2014/main" id="{63A885FC-A19A-430C-B1A5-B80C655C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1" y="3429000"/>
            <a:ext cx="447675" cy="711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ea typeface="SimHei" panose="02010609060101010101" pitchFamily="49" charset="-122"/>
              </a:rPr>
              <a:t>暗</a:t>
            </a:r>
          </a:p>
          <a:p>
            <a:r>
              <a:rPr lang="zh-TW" altLang="en-US" sz="2000">
                <a:ea typeface="SimHei" panose="02010609060101010101" pitchFamily="49" charset="-122"/>
              </a:rPr>
              <a:t>蘭</a:t>
            </a:r>
          </a:p>
        </p:txBody>
      </p:sp>
      <p:sp>
        <p:nvSpPr>
          <p:cNvPr id="60433" name="Text Box 17">
            <a:extLst>
              <a:ext uri="{FF2B5EF4-FFF2-40B4-BE49-F238E27FC236}">
                <a16:creationId xmlns:a16="http://schemas.microsoft.com/office/drawing/2014/main" id="{0339EAEC-50C9-436D-B49C-21C41F3B5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176" y="3429000"/>
            <a:ext cx="447675" cy="1016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ea typeface="SimHei" panose="02010609060101010101" pitchFamily="49" charset="-122"/>
              </a:rPr>
              <a:t>以</a:t>
            </a:r>
          </a:p>
          <a:p>
            <a:r>
              <a:rPr lang="zh-TW" altLang="en-US" sz="2000">
                <a:ea typeface="SimHei" panose="02010609060101010101" pitchFamily="49" charset="-122"/>
              </a:rPr>
              <a:t>斯</a:t>
            </a:r>
          </a:p>
          <a:p>
            <a:r>
              <a:rPr lang="zh-TW" altLang="en-US" sz="2000">
                <a:ea typeface="SimHei" panose="02010609060101010101" pitchFamily="49" charset="-122"/>
              </a:rPr>
              <a:t>哈</a:t>
            </a:r>
          </a:p>
        </p:txBody>
      </p:sp>
      <p:sp>
        <p:nvSpPr>
          <p:cNvPr id="60434" name="Text Box 18">
            <a:extLst>
              <a:ext uri="{FF2B5EF4-FFF2-40B4-BE49-F238E27FC236}">
                <a16:creationId xmlns:a16="http://schemas.microsoft.com/office/drawing/2014/main" id="{3B31DF26-8469-4C4A-96C8-7F0857A05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126" y="3429000"/>
            <a:ext cx="447675" cy="1016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ea typeface="SimHei" panose="02010609060101010101" pitchFamily="49" charset="-122"/>
              </a:rPr>
              <a:t>希</a:t>
            </a:r>
          </a:p>
          <a:p>
            <a:r>
              <a:rPr lang="zh-TW" altLang="en-US" sz="2000">
                <a:ea typeface="SimHei" panose="02010609060101010101" pitchFamily="49" charset="-122"/>
              </a:rPr>
              <a:t>伯</a:t>
            </a:r>
          </a:p>
          <a:p>
            <a:r>
              <a:rPr lang="zh-TW" altLang="en-US" sz="2000">
                <a:ea typeface="SimHei" panose="02010609060101010101" pitchFamily="49" charset="-122"/>
              </a:rPr>
              <a:t>倫</a:t>
            </a:r>
          </a:p>
        </p:txBody>
      </p:sp>
      <p:sp>
        <p:nvSpPr>
          <p:cNvPr id="60435" name="Text Box 19">
            <a:extLst>
              <a:ext uri="{FF2B5EF4-FFF2-40B4-BE49-F238E27FC236}">
                <a16:creationId xmlns:a16="http://schemas.microsoft.com/office/drawing/2014/main" id="{4D22C8C6-5B49-4976-8EF9-950FCDD91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6" y="3429000"/>
            <a:ext cx="447675" cy="711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ea typeface="SimHei" panose="02010609060101010101" pitchFamily="49" charset="-122"/>
              </a:rPr>
              <a:t>烏</a:t>
            </a:r>
          </a:p>
          <a:p>
            <a:r>
              <a:rPr lang="zh-TW" altLang="en-US" sz="2000">
                <a:ea typeface="SimHei" panose="02010609060101010101" pitchFamily="49" charset="-122"/>
              </a:rPr>
              <a:t>薛</a:t>
            </a:r>
          </a:p>
        </p:txBody>
      </p:sp>
      <p:sp>
        <p:nvSpPr>
          <p:cNvPr id="60436" name="Text Box 20">
            <a:extLst>
              <a:ext uri="{FF2B5EF4-FFF2-40B4-BE49-F238E27FC236}">
                <a16:creationId xmlns:a16="http://schemas.microsoft.com/office/drawing/2014/main" id="{109FF765-8E44-47FB-956E-4E07AF939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6" y="1752600"/>
            <a:ext cx="447675" cy="711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ea typeface="SimHei" panose="02010609060101010101" pitchFamily="49" charset="-122"/>
              </a:rPr>
              <a:t>革</a:t>
            </a:r>
          </a:p>
          <a:p>
            <a:r>
              <a:rPr lang="zh-TW" altLang="en-US" sz="2000">
                <a:ea typeface="SimHei" panose="02010609060101010101" pitchFamily="49" charset="-122"/>
              </a:rPr>
              <a:t>順</a:t>
            </a:r>
          </a:p>
        </p:txBody>
      </p:sp>
      <p:sp>
        <p:nvSpPr>
          <p:cNvPr id="60437" name="Text Box 21">
            <a:extLst>
              <a:ext uri="{FF2B5EF4-FFF2-40B4-BE49-F238E27FC236}">
                <a16:creationId xmlns:a16="http://schemas.microsoft.com/office/drawing/2014/main" id="{7563E1ED-13A4-4530-8EF3-93ABBD9B3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1" y="1752600"/>
            <a:ext cx="447675" cy="1016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ea typeface="SimHei" panose="02010609060101010101" pitchFamily="49" charset="-122"/>
              </a:rPr>
              <a:t>米</a:t>
            </a:r>
          </a:p>
          <a:p>
            <a:r>
              <a:rPr lang="zh-TW" altLang="en-US" sz="2000">
                <a:ea typeface="SimHei" panose="02010609060101010101" pitchFamily="49" charset="-122"/>
              </a:rPr>
              <a:t>拉</a:t>
            </a:r>
          </a:p>
          <a:p>
            <a:r>
              <a:rPr lang="zh-TW" altLang="en-US" sz="2000">
                <a:ea typeface="SimHei" panose="02010609060101010101" pitchFamily="49" charset="-122"/>
              </a:rPr>
              <a:t>利</a:t>
            </a:r>
          </a:p>
        </p:txBody>
      </p:sp>
      <p:sp>
        <p:nvSpPr>
          <p:cNvPr id="60438" name="Text Box 22">
            <a:extLst>
              <a:ext uri="{FF2B5EF4-FFF2-40B4-BE49-F238E27FC236}">
                <a16:creationId xmlns:a16="http://schemas.microsoft.com/office/drawing/2014/main" id="{E83AEBD5-39C0-4FDD-837D-14B2CC6BB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276" y="4930775"/>
            <a:ext cx="447675" cy="7112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ea typeface="SimHei" panose="02010609060101010101" pitchFamily="49" charset="-122"/>
              </a:rPr>
              <a:t>亞</a:t>
            </a:r>
          </a:p>
          <a:p>
            <a:r>
              <a:rPr lang="zh-TW" altLang="en-US" sz="2000">
                <a:ea typeface="SimHei" panose="02010609060101010101" pitchFamily="49" charset="-122"/>
              </a:rPr>
              <a:t>倫</a:t>
            </a:r>
          </a:p>
        </p:txBody>
      </p:sp>
      <p:sp>
        <p:nvSpPr>
          <p:cNvPr id="60439" name="Text Box 23">
            <a:extLst>
              <a:ext uri="{FF2B5EF4-FFF2-40B4-BE49-F238E27FC236}">
                <a16:creationId xmlns:a16="http://schemas.microsoft.com/office/drawing/2014/main" id="{76CCBF63-F351-4F2F-A2A7-0DDF8FA82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76" y="4930775"/>
            <a:ext cx="447675" cy="711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ea typeface="SimHei" panose="02010609060101010101" pitchFamily="49" charset="-122"/>
              </a:rPr>
              <a:t>摩</a:t>
            </a:r>
          </a:p>
          <a:p>
            <a:r>
              <a:rPr lang="zh-TW" altLang="en-US" sz="2000">
                <a:ea typeface="SimHei" panose="02010609060101010101" pitchFamily="49" charset="-122"/>
              </a:rPr>
              <a:t>西</a:t>
            </a:r>
          </a:p>
        </p:txBody>
      </p:sp>
      <p:cxnSp>
        <p:nvCxnSpPr>
          <p:cNvPr id="60440" name="AutoShape 24">
            <a:extLst>
              <a:ext uri="{FF2B5EF4-FFF2-40B4-BE49-F238E27FC236}">
                <a16:creationId xmlns:a16="http://schemas.microsoft.com/office/drawing/2014/main" id="{99DF3585-1764-4A48-A81E-373CF6730B46}"/>
              </a:ext>
            </a:extLst>
          </p:cNvPr>
          <p:cNvCxnSpPr>
            <a:cxnSpLocks noChangeShapeType="1"/>
            <a:stCxn id="60421" idx="2"/>
            <a:endCxn id="60437" idx="0"/>
          </p:cNvCxnSpPr>
          <p:nvPr/>
        </p:nvCxnSpPr>
        <p:spPr bwMode="auto">
          <a:xfrm rot="16200000" flipH="1">
            <a:off x="3582988" y="1073150"/>
            <a:ext cx="615950" cy="74295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41" name="AutoShape 25">
            <a:extLst>
              <a:ext uri="{FF2B5EF4-FFF2-40B4-BE49-F238E27FC236}">
                <a16:creationId xmlns:a16="http://schemas.microsoft.com/office/drawing/2014/main" id="{843EA644-E87A-40D4-B8C2-5A9D5B5EBF6B}"/>
              </a:ext>
            </a:extLst>
          </p:cNvPr>
          <p:cNvCxnSpPr>
            <a:cxnSpLocks noChangeShapeType="1"/>
            <a:stCxn id="60421" idx="2"/>
            <a:endCxn id="60431" idx="0"/>
          </p:cNvCxnSpPr>
          <p:nvPr/>
        </p:nvCxnSpPr>
        <p:spPr bwMode="auto">
          <a:xfrm rot="5400000">
            <a:off x="3211513" y="1444625"/>
            <a:ext cx="61595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42" name="AutoShape 26">
            <a:extLst>
              <a:ext uri="{FF2B5EF4-FFF2-40B4-BE49-F238E27FC236}">
                <a16:creationId xmlns:a16="http://schemas.microsoft.com/office/drawing/2014/main" id="{3B3AA060-BD5E-4A25-BE9E-3E96047F9F89}"/>
              </a:ext>
            </a:extLst>
          </p:cNvPr>
          <p:cNvCxnSpPr>
            <a:cxnSpLocks noChangeShapeType="1"/>
            <a:stCxn id="60421" idx="2"/>
            <a:endCxn id="60436" idx="0"/>
          </p:cNvCxnSpPr>
          <p:nvPr/>
        </p:nvCxnSpPr>
        <p:spPr bwMode="auto">
          <a:xfrm rot="5400000">
            <a:off x="2825751" y="1058863"/>
            <a:ext cx="615950" cy="7715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43" name="AutoShape 27">
            <a:extLst>
              <a:ext uri="{FF2B5EF4-FFF2-40B4-BE49-F238E27FC236}">
                <a16:creationId xmlns:a16="http://schemas.microsoft.com/office/drawing/2014/main" id="{B9865403-9E23-482F-BDB0-B341738A5E43}"/>
              </a:ext>
            </a:extLst>
          </p:cNvPr>
          <p:cNvCxnSpPr>
            <a:cxnSpLocks noChangeShapeType="1"/>
            <a:stCxn id="60431" idx="2"/>
            <a:endCxn id="60432" idx="0"/>
          </p:cNvCxnSpPr>
          <p:nvPr/>
        </p:nvCxnSpPr>
        <p:spPr bwMode="auto">
          <a:xfrm rot="5400000">
            <a:off x="2595563" y="2505075"/>
            <a:ext cx="965200" cy="88265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44" name="AutoShape 28">
            <a:extLst>
              <a:ext uri="{FF2B5EF4-FFF2-40B4-BE49-F238E27FC236}">
                <a16:creationId xmlns:a16="http://schemas.microsoft.com/office/drawing/2014/main" id="{CE422D27-DA3A-4C2E-97CE-6ED5BD2AA357}"/>
              </a:ext>
            </a:extLst>
          </p:cNvPr>
          <p:cNvCxnSpPr>
            <a:cxnSpLocks noChangeShapeType="1"/>
            <a:stCxn id="60431" idx="2"/>
            <a:endCxn id="60433" idx="0"/>
          </p:cNvCxnSpPr>
          <p:nvPr/>
        </p:nvCxnSpPr>
        <p:spPr bwMode="auto">
          <a:xfrm rot="5400000">
            <a:off x="2914651" y="2824163"/>
            <a:ext cx="965200" cy="24447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45" name="AutoShape 29">
            <a:extLst>
              <a:ext uri="{FF2B5EF4-FFF2-40B4-BE49-F238E27FC236}">
                <a16:creationId xmlns:a16="http://schemas.microsoft.com/office/drawing/2014/main" id="{664ADD3C-9EA7-4223-B4DE-5631DEDF2E2F}"/>
              </a:ext>
            </a:extLst>
          </p:cNvPr>
          <p:cNvCxnSpPr>
            <a:cxnSpLocks noChangeShapeType="1"/>
            <a:stCxn id="60431" idx="2"/>
            <a:endCxn id="60434" idx="0"/>
          </p:cNvCxnSpPr>
          <p:nvPr/>
        </p:nvCxnSpPr>
        <p:spPr bwMode="auto">
          <a:xfrm rot="16200000" flipH="1">
            <a:off x="3222626" y="2760663"/>
            <a:ext cx="965200" cy="37147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46" name="AutoShape 30">
            <a:extLst>
              <a:ext uri="{FF2B5EF4-FFF2-40B4-BE49-F238E27FC236}">
                <a16:creationId xmlns:a16="http://schemas.microsoft.com/office/drawing/2014/main" id="{4D5DE95E-6F9A-42ED-B153-9CD393EECBB4}"/>
              </a:ext>
            </a:extLst>
          </p:cNvPr>
          <p:cNvCxnSpPr>
            <a:cxnSpLocks noChangeShapeType="1"/>
            <a:stCxn id="60431" idx="2"/>
            <a:endCxn id="60435" idx="0"/>
          </p:cNvCxnSpPr>
          <p:nvPr/>
        </p:nvCxnSpPr>
        <p:spPr bwMode="auto">
          <a:xfrm rot="16200000" flipH="1">
            <a:off x="3527426" y="2455863"/>
            <a:ext cx="965200" cy="98107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47" name="AutoShape 31">
            <a:extLst>
              <a:ext uri="{FF2B5EF4-FFF2-40B4-BE49-F238E27FC236}">
                <a16:creationId xmlns:a16="http://schemas.microsoft.com/office/drawing/2014/main" id="{8D4E6D83-7AAF-436E-9797-7B325DBF716B}"/>
              </a:ext>
            </a:extLst>
          </p:cNvPr>
          <p:cNvCxnSpPr>
            <a:cxnSpLocks noChangeShapeType="1"/>
            <a:stCxn id="60432" idx="2"/>
            <a:endCxn id="60438" idx="0"/>
          </p:cNvCxnSpPr>
          <p:nvPr/>
        </p:nvCxnSpPr>
        <p:spPr bwMode="auto">
          <a:xfrm rot="5400000">
            <a:off x="2071689" y="4365626"/>
            <a:ext cx="790575" cy="3397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48" name="AutoShape 32">
            <a:extLst>
              <a:ext uri="{FF2B5EF4-FFF2-40B4-BE49-F238E27FC236}">
                <a16:creationId xmlns:a16="http://schemas.microsoft.com/office/drawing/2014/main" id="{72EEF196-D287-4F30-9E20-5B02EF0BD3A3}"/>
              </a:ext>
            </a:extLst>
          </p:cNvPr>
          <p:cNvCxnSpPr>
            <a:cxnSpLocks noChangeShapeType="1"/>
            <a:stCxn id="60432" idx="2"/>
            <a:endCxn id="60439" idx="0"/>
          </p:cNvCxnSpPr>
          <p:nvPr/>
        </p:nvCxnSpPr>
        <p:spPr bwMode="auto">
          <a:xfrm rot="16200000" flipH="1">
            <a:off x="2376489" y="4400551"/>
            <a:ext cx="790575" cy="26987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449" name="Text Box 33">
            <a:extLst>
              <a:ext uri="{FF2B5EF4-FFF2-40B4-BE49-F238E27FC236}">
                <a16:creationId xmlns:a16="http://schemas.microsoft.com/office/drawing/2014/main" id="{FBD4D4B9-DFA4-4265-BC08-528DEF137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389" y="2232026"/>
            <a:ext cx="498475" cy="119697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zh-TW" altLang="en-US" sz="2400">
                <a:ea typeface="SimHei" panose="02010609060101010101" pitchFamily="49" charset="-122"/>
              </a:rPr>
              <a:t>瑪</a:t>
            </a:r>
          </a:p>
          <a:p>
            <a:r>
              <a:rPr kumimoji="1" lang="zh-TW" altLang="en-US" sz="2400">
                <a:ea typeface="SimHei" panose="02010609060101010101" pitchFamily="49" charset="-122"/>
              </a:rPr>
              <a:t>拿</a:t>
            </a:r>
          </a:p>
          <a:p>
            <a:r>
              <a:rPr kumimoji="1" lang="zh-TW" altLang="en-US" sz="2400">
                <a:ea typeface="SimHei" panose="02010609060101010101" pitchFamily="49" charset="-122"/>
              </a:rPr>
              <a:t>西</a:t>
            </a:r>
            <a:endParaRPr kumimoji="1" lang="zh-TW" altLang="en-US" sz="2400">
              <a:solidFill>
                <a:schemeClr val="bg2"/>
              </a:solidFill>
              <a:ea typeface="SimHei" panose="02010609060101010101" pitchFamily="49" charset="-122"/>
            </a:endParaRPr>
          </a:p>
        </p:txBody>
      </p:sp>
      <p:sp>
        <p:nvSpPr>
          <p:cNvPr id="60450" name="Text Box 34">
            <a:extLst>
              <a:ext uri="{FF2B5EF4-FFF2-40B4-BE49-F238E27FC236}">
                <a16:creationId xmlns:a16="http://schemas.microsoft.com/office/drawing/2014/main" id="{CC394943-86FD-40B0-B2EB-920E77A0C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7526" y="2232026"/>
            <a:ext cx="498475" cy="119697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zh-TW" altLang="en-US" sz="2400">
                <a:ea typeface="SimHei" panose="02010609060101010101" pitchFamily="49" charset="-122"/>
              </a:rPr>
              <a:t>以</a:t>
            </a:r>
          </a:p>
          <a:p>
            <a:r>
              <a:rPr kumimoji="1" lang="zh-TW" altLang="en-US" sz="2400">
                <a:ea typeface="SimHei" panose="02010609060101010101" pitchFamily="49" charset="-122"/>
              </a:rPr>
              <a:t>法</a:t>
            </a:r>
          </a:p>
          <a:p>
            <a:r>
              <a:rPr kumimoji="1" lang="zh-TW" altLang="en-US" sz="2400">
                <a:ea typeface="SimHei" panose="02010609060101010101" pitchFamily="49" charset="-122"/>
              </a:rPr>
              <a:t>蓮</a:t>
            </a:r>
            <a:endParaRPr kumimoji="1" lang="zh-TW" altLang="en-US" sz="2400">
              <a:solidFill>
                <a:schemeClr val="bg2"/>
              </a:solidFill>
              <a:ea typeface="SimHei" panose="02010609060101010101" pitchFamily="49" charset="-122"/>
            </a:endParaRPr>
          </a:p>
        </p:txBody>
      </p:sp>
      <p:cxnSp>
        <p:nvCxnSpPr>
          <p:cNvPr id="60451" name="AutoShape 35">
            <a:extLst>
              <a:ext uri="{FF2B5EF4-FFF2-40B4-BE49-F238E27FC236}">
                <a16:creationId xmlns:a16="http://schemas.microsoft.com/office/drawing/2014/main" id="{C0561CFD-38E2-453C-BE4B-8816DE0E7AE3}"/>
              </a:ext>
            </a:extLst>
          </p:cNvPr>
          <p:cNvCxnSpPr>
            <a:cxnSpLocks noChangeShapeType="1"/>
            <a:stCxn id="60426" idx="2"/>
            <a:endCxn id="60449" idx="0"/>
          </p:cNvCxnSpPr>
          <p:nvPr/>
        </p:nvCxnSpPr>
        <p:spPr bwMode="auto">
          <a:xfrm rot="5400000">
            <a:off x="8560595" y="1513682"/>
            <a:ext cx="1095375" cy="34131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52" name="AutoShape 36">
            <a:extLst>
              <a:ext uri="{FF2B5EF4-FFF2-40B4-BE49-F238E27FC236}">
                <a16:creationId xmlns:a16="http://schemas.microsoft.com/office/drawing/2014/main" id="{DD511DD8-4534-4934-AA3D-8D86A0E205E1}"/>
              </a:ext>
            </a:extLst>
          </p:cNvPr>
          <p:cNvCxnSpPr>
            <a:cxnSpLocks noChangeShapeType="1"/>
            <a:stCxn id="60426" idx="2"/>
            <a:endCxn id="60450" idx="0"/>
          </p:cNvCxnSpPr>
          <p:nvPr/>
        </p:nvCxnSpPr>
        <p:spPr bwMode="auto">
          <a:xfrm rot="16200000" flipH="1">
            <a:off x="8920164" y="1495426"/>
            <a:ext cx="1095375" cy="3778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453" name="AutoShape 37">
            <a:extLst>
              <a:ext uri="{FF2B5EF4-FFF2-40B4-BE49-F238E27FC236}">
                <a16:creationId xmlns:a16="http://schemas.microsoft.com/office/drawing/2014/main" id="{4E853FA2-F39F-4561-97A9-258315B2A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2800" y="5715000"/>
            <a:ext cx="4572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60454" name="Text Box 38">
            <a:extLst>
              <a:ext uri="{FF2B5EF4-FFF2-40B4-BE49-F238E27FC236}">
                <a16:creationId xmlns:a16="http://schemas.microsoft.com/office/drawing/2014/main" id="{5036CF36-8D18-4B94-B83B-13E5A5B7D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401" y="6096001"/>
            <a:ext cx="803275" cy="46672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祭司</a:t>
            </a:r>
          </a:p>
        </p:txBody>
      </p:sp>
      <p:sp>
        <p:nvSpPr>
          <p:cNvPr id="60455" name="AutoShape 39">
            <a:extLst>
              <a:ext uri="{FF2B5EF4-FFF2-40B4-BE49-F238E27FC236}">
                <a16:creationId xmlns:a16="http://schemas.microsoft.com/office/drawing/2014/main" id="{DA7AB989-93B7-4F91-A5F4-ABCD630F7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5400" y="4927600"/>
            <a:ext cx="4572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60456" name="Text Box 40">
            <a:extLst>
              <a:ext uri="{FF2B5EF4-FFF2-40B4-BE49-F238E27FC236}">
                <a16:creationId xmlns:a16="http://schemas.microsoft.com/office/drawing/2014/main" id="{F255792D-CA40-45C0-AC57-8F36AE699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0601" y="5332414"/>
            <a:ext cx="1108075" cy="46672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利未人</a:t>
            </a:r>
          </a:p>
        </p:txBody>
      </p:sp>
      <p:sp>
        <p:nvSpPr>
          <p:cNvPr id="60457" name="Freeform 41">
            <a:extLst>
              <a:ext uri="{FF2B5EF4-FFF2-40B4-BE49-F238E27FC236}">
                <a16:creationId xmlns:a16="http://schemas.microsoft.com/office/drawing/2014/main" id="{3F0D5A3E-C3FF-418A-AF76-8E9AB3A22EDD}"/>
              </a:ext>
            </a:extLst>
          </p:cNvPr>
          <p:cNvSpPr>
            <a:spLocks/>
          </p:cNvSpPr>
          <p:nvPr/>
        </p:nvSpPr>
        <p:spPr bwMode="auto">
          <a:xfrm>
            <a:off x="4876800" y="2590800"/>
            <a:ext cx="2133600" cy="2895600"/>
          </a:xfrm>
          <a:custGeom>
            <a:avLst/>
            <a:gdLst>
              <a:gd name="T0" fmla="*/ 1344 w 1344"/>
              <a:gd name="T1" fmla="*/ 0 h 1824"/>
              <a:gd name="T2" fmla="*/ 1056 w 1344"/>
              <a:gd name="T3" fmla="*/ 1248 h 1824"/>
              <a:gd name="T4" fmla="*/ 0 w 1344"/>
              <a:gd name="T5" fmla="*/ 1824 h 1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44" h="1824">
                <a:moveTo>
                  <a:pt x="1344" y="0"/>
                </a:moveTo>
                <a:cubicBezTo>
                  <a:pt x="1312" y="472"/>
                  <a:pt x="1280" y="944"/>
                  <a:pt x="1056" y="1248"/>
                </a:cubicBezTo>
                <a:cubicBezTo>
                  <a:pt x="832" y="1552"/>
                  <a:pt x="408" y="1688"/>
                  <a:pt x="0" y="1824"/>
                </a:cubicBezTo>
              </a:path>
            </a:pathLst>
          </a:custGeom>
          <a:noFill/>
          <a:ln w="76200" cmpd="sng">
            <a:solidFill>
              <a:srgbClr val="3366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58" name="Freeform 42">
            <a:extLst>
              <a:ext uri="{FF2B5EF4-FFF2-40B4-BE49-F238E27FC236}">
                <a16:creationId xmlns:a16="http://schemas.microsoft.com/office/drawing/2014/main" id="{AA9F2438-5700-4ACF-A040-8F2B76F5B050}"/>
              </a:ext>
            </a:extLst>
          </p:cNvPr>
          <p:cNvSpPr>
            <a:spLocks/>
          </p:cNvSpPr>
          <p:nvPr/>
        </p:nvSpPr>
        <p:spPr bwMode="auto">
          <a:xfrm>
            <a:off x="2819400" y="5943600"/>
            <a:ext cx="1219200" cy="381000"/>
          </a:xfrm>
          <a:custGeom>
            <a:avLst/>
            <a:gdLst>
              <a:gd name="T0" fmla="*/ 768 w 768"/>
              <a:gd name="T1" fmla="*/ 0 h 240"/>
              <a:gd name="T2" fmla="*/ 577 w 768"/>
              <a:gd name="T3" fmla="*/ 179 h 240"/>
              <a:gd name="T4" fmla="*/ 0 w 768"/>
              <a:gd name="T5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68" h="240">
                <a:moveTo>
                  <a:pt x="768" y="0"/>
                </a:moveTo>
                <a:cubicBezTo>
                  <a:pt x="736" y="30"/>
                  <a:pt x="705" y="139"/>
                  <a:pt x="577" y="179"/>
                </a:cubicBezTo>
                <a:cubicBezTo>
                  <a:pt x="449" y="219"/>
                  <a:pt x="120" y="227"/>
                  <a:pt x="0" y="240"/>
                </a:cubicBezTo>
              </a:path>
            </a:pathLst>
          </a:custGeom>
          <a:noFill/>
          <a:ln w="76200" cmpd="sng">
            <a:solidFill>
              <a:srgbClr val="3366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59" name="Text Box 43">
            <a:extLst>
              <a:ext uri="{FF2B5EF4-FFF2-40B4-BE49-F238E27FC236}">
                <a16:creationId xmlns:a16="http://schemas.microsoft.com/office/drawing/2014/main" id="{18EE2951-7A37-40C1-A9EA-562A02FB4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4648200"/>
            <a:ext cx="1403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Aft>
                <a:spcPct val="20000"/>
              </a:spcAft>
            </a:pPr>
            <a:r>
              <a:rPr lang="zh-TW" altLang="en-US" sz="2400">
                <a:solidFill>
                  <a:srgbClr val="336600"/>
                </a:solidFill>
                <a:ea typeface="SimHei" panose="02010609060101010101" pitchFamily="49" charset="-122"/>
              </a:rPr>
              <a:t>十一奉獻</a:t>
            </a:r>
          </a:p>
        </p:txBody>
      </p:sp>
      <p:sp>
        <p:nvSpPr>
          <p:cNvPr id="60460" name="Text Box 44">
            <a:extLst>
              <a:ext uri="{FF2B5EF4-FFF2-40B4-BE49-F238E27FC236}">
                <a16:creationId xmlns:a16="http://schemas.microsoft.com/office/drawing/2014/main" id="{AF0D96F7-7D21-4504-B228-3574039F2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6248400"/>
            <a:ext cx="1403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Aft>
                <a:spcPct val="20000"/>
              </a:spcAft>
            </a:pPr>
            <a:r>
              <a:rPr lang="zh-TW" altLang="en-US" sz="2400">
                <a:solidFill>
                  <a:srgbClr val="336600"/>
                </a:solidFill>
                <a:ea typeface="SimHei" panose="02010609060101010101" pitchFamily="49" charset="-122"/>
              </a:rPr>
              <a:t>十一奉獻</a:t>
            </a:r>
          </a:p>
        </p:txBody>
      </p:sp>
      <p:sp>
        <p:nvSpPr>
          <p:cNvPr id="60461" name="Text Box 45">
            <a:extLst>
              <a:ext uri="{FF2B5EF4-FFF2-40B4-BE49-F238E27FC236}">
                <a16:creationId xmlns:a16="http://schemas.microsoft.com/office/drawing/2014/main" id="{DB7097F6-E6FB-4423-8CC0-3D8A7814A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3963" y="2024063"/>
            <a:ext cx="1403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其他支派</a:t>
            </a:r>
          </a:p>
        </p:txBody>
      </p:sp>
    </p:spTree>
    <p:extLst>
      <p:ext uri="{BB962C8B-B14F-4D97-AF65-F5344CB8AC3E}">
        <p14:creationId xmlns:p14="http://schemas.microsoft.com/office/powerpoint/2010/main" val="418757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nimBg="1"/>
      <p:bldP spid="60420" grpId="0" animBg="1"/>
      <p:bldP spid="60421" grpId="0" animBg="1"/>
      <p:bldP spid="60422" grpId="0" animBg="1"/>
      <p:bldP spid="60423" grpId="0" animBg="1"/>
      <p:bldP spid="60424" grpId="0" animBg="1"/>
      <p:bldP spid="60425" grpId="0" animBg="1"/>
      <p:bldP spid="60426" grpId="0" animBg="1"/>
      <p:bldP spid="60427" grpId="0" animBg="1"/>
      <p:bldP spid="60428" grpId="0" animBg="1"/>
      <p:bldP spid="60429" grpId="0" animBg="1"/>
      <p:bldP spid="60430" grpId="0" animBg="1"/>
      <p:bldP spid="60431" grpId="0" animBg="1"/>
      <p:bldP spid="60432" grpId="0" animBg="1"/>
      <p:bldP spid="60433" grpId="0" animBg="1"/>
      <p:bldP spid="60434" grpId="0" animBg="1"/>
      <p:bldP spid="60435" grpId="0" animBg="1"/>
      <p:bldP spid="60436" grpId="0" animBg="1"/>
      <p:bldP spid="60437" grpId="0" animBg="1"/>
      <p:bldP spid="60438" grpId="0" animBg="1"/>
      <p:bldP spid="60439" grpId="0" animBg="1"/>
      <p:bldP spid="60449" grpId="0" animBg="1"/>
      <p:bldP spid="60450" grpId="0" animBg="1"/>
      <p:bldP spid="60454" grpId="0" animBg="1"/>
      <p:bldP spid="60456" grpId="0" animBg="1"/>
      <p:bldP spid="60459" grpId="0"/>
      <p:bldP spid="60460" grpId="0"/>
      <p:bldP spid="604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EEA0C-75EC-4E67-B161-1619C901E0C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3552" y="497125"/>
            <a:ext cx="11220734" cy="56798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ja-JP" altLang="en-US" sz="2800">
                <a:latin typeface="KaiTi"/>
                <a:ea typeface="KaiTi"/>
                <a:cs typeface="+mn-lt"/>
              </a:rPr>
              <a:t>尼希米的時代，波斯帝國早已統治天下。約在公元前</a:t>
            </a:r>
            <a:r>
              <a:rPr lang="en-US" sz="2800">
                <a:latin typeface="KaiTi"/>
                <a:ea typeface="+mn-lt"/>
                <a:cs typeface="+mn-lt"/>
              </a:rPr>
              <a:t> 550</a:t>
            </a:r>
            <a:r>
              <a:rPr lang="ja-JP" altLang="en-US" sz="2800">
                <a:latin typeface="KaiTi"/>
                <a:ea typeface="KaiTi"/>
                <a:cs typeface="+mn-lt"/>
              </a:rPr>
              <a:t>年，波斯王居魯士立國，合拼瑪代、</a:t>
            </a:r>
            <a:r>
              <a:rPr lang="ja-JP" sz="2800">
                <a:latin typeface="KaiTi"/>
                <a:ea typeface="KaiTi"/>
                <a:cs typeface="+mn-lt"/>
              </a:rPr>
              <a:t>征服</a:t>
            </a:r>
            <a:r>
              <a:rPr lang="ja-JP" altLang="en-US" sz="2800">
                <a:latin typeface="KaiTi"/>
                <a:ea typeface="KaiTi"/>
                <a:cs typeface="+mn-lt"/>
              </a:rPr>
              <a:t>利底亞和巴比倫等國，疆土由西面的巴爾幹半島、小亞細亞，伸展到東面的印度河盆，成為史上大帝國</a:t>
            </a:r>
            <a:r>
              <a:rPr lang="en-US" sz="2800">
                <a:latin typeface="KaiTi"/>
                <a:ea typeface="+mn-lt"/>
                <a:cs typeface="+mn-lt"/>
              </a:rPr>
              <a:t>。</a:t>
            </a:r>
            <a:r>
              <a:rPr lang="ja-JP" altLang="en-US" sz="2800">
                <a:latin typeface="KaiTi"/>
                <a:ea typeface="KaiTi"/>
                <a:cs typeface="+mn-lt"/>
              </a:rPr>
              <a:t>波斯帝國的心臟地帶</a:t>
            </a:r>
            <a:r>
              <a:rPr lang="en-US" sz="2800">
                <a:latin typeface="KaiTi"/>
                <a:ea typeface="+mn-lt"/>
                <a:cs typeface="+mn-lt"/>
              </a:rPr>
              <a:t>，</a:t>
            </a:r>
            <a:r>
              <a:rPr lang="ja-JP" altLang="en-US" sz="2800">
                <a:latin typeface="KaiTi"/>
                <a:ea typeface="KaiTi"/>
                <a:cs typeface="+mn-lt"/>
              </a:rPr>
              <a:t>位於今天的伊朗高原一帶</a:t>
            </a:r>
            <a:r>
              <a:rPr lang="en-US" sz="2800">
                <a:latin typeface="KaiTi"/>
                <a:ea typeface="+mn-lt"/>
                <a:cs typeface="+mn-lt"/>
              </a:rPr>
              <a:t>。</a:t>
            </a:r>
            <a:endParaRPr lang="en-US" altLang="ja-JP"/>
          </a:p>
          <a:p>
            <a:pPr marL="0" indent="0">
              <a:buClr>
                <a:srgbClr val="262626"/>
              </a:buClr>
              <a:buNone/>
            </a:pPr>
            <a:r>
              <a:rPr lang="ja-JP" altLang="en-US" sz="2800">
                <a:latin typeface="KaiTi"/>
                <a:ea typeface="KaiTi"/>
                <a:cs typeface="+mn-lt"/>
              </a:rPr>
              <a:t> 波斯王設立五個首都</a:t>
            </a:r>
            <a:r>
              <a:rPr lang="en-US" sz="2800">
                <a:latin typeface="KaiTi"/>
                <a:ea typeface="+mn-lt"/>
                <a:cs typeface="+mn-lt"/>
              </a:rPr>
              <a:t>(</a:t>
            </a:r>
            <a:r>
              <a:rPr lang="ja-JP" altLang="en-US" sz="2800">
                <a:latin typeface="KaiTi"/>
                <a:ea typeface="KaiTi"/>
                <a:cs typeface="+mn-lt"/>
              </a:rPr>
              <a:t>或行宮</a:t>
            </a:r>
            <a:r>
              <a:rPr lang="en-US" sz="2800">
                <a:latin typeface="KaiTi"/>
                <a:ea typeface="+mn-lt"/>
                <a:cs typeface="+mn-lt"/>
              </a:rPr>
              <a:t>)：</a:t>
            </a:r>
            <a:endParaRPr lang="en-US"/>
          </a:p>
          <a:p>
            <a:pPr marL="514350" indent="-514350">
              <a:buAutoNum type="arabicPeriod"/>
            </a:pPr>
            <a:r>
              <a:rPr lang="ja-JP" altLang="en-US" sz="2800">
                <a:solidFill>
                  <a:srgbClr val="C00000"/>
                </a:solidFill>
                <a:latin typeface="KaiTi"/>
                <a:ea typeface="KaiTi"/>
                <a:cs typeface="+mn-lt"/>
              </a:rPr>
              <a:t>帕薩爾加德</a:t>
            </a:r>
            <a:r>
              <a:rPr lang="en-US" sz="2800">
                <a:solidFill>
                  <a:srgbClr val="C00000"/>
                </a:solidFill>
                <a:latin typeface="KaiTi"/>
                <a:ea typeface="+mn-lt"/>
                <a:cs typeface="+mn-lt"/>
              </a:rPr>
              <a:t>(</a:t>
            </a:r>
            <a:r>
              <a:rPr lang="en-US" sz="2800">
                <a:solidFill>
                  <a:srgbClr val="C00000"/>
                </a:solidFill>
                <a:latin typeface="SimSun"/>
                <a:ea typeface="+mn-lt"/>
                <a:cs typeface="+mn-lt"/>
              </a:rPr>
              <a:t>Pasargadae</a:t>
            </a:r>
            <a:r>
              <a:rPr lang="en-US" sz="2800">
                <a:solidFill>
                  <a:srgbClr val="C00000"/>
                </a:solidFill>
                <a:latin typeface="KaiTi"/>
                <a:ea typeface="+mn-lt"/>
                <a:cs typeface="+mn-lt"/>
              </a:rPr>
              <a:t>)</a:t>
            </a:r>
            <a:endParaRPr lang="en-US" sz="2800">
              <a:solidFill>
                <a:srgbClr val="C00000"/>
              </a:solidFill>
              <a:latin typeface="KaiTi"/>
              <a:ea typeface="KaiTi"/>
            </a:endParaRPr>
          </a:p>
          <a:p>
            <a:pPr marL="514350" indent="-514350">
              <a:buAutoNum type="arabicPeriod"/>
            </a:pPr>
            <a:r>
              <a:rPr lang="ja-JP" altLang="en-US" sz="2800">
                <a:solidFill>
                  <a:srgbClr val="C00000"/>
                </a:solidFill>
                <a:latin typeface="KaiTi"/>
                <a:ea typeface="KaiTi"/>
                <a:cs typeface="+mn-lt"/>
              </a:rPr>
              <a:t>埃克巴坦那</a:t>
            </a:r>
            <a:r>
              <a:rPr lang="en-US" sz="2800">
                <a:solidFill>
                  <a:srgbClr val="C00000"/>
                </a:solidFill>
                <a:latin typeface="KaiTi"/>
                <a:ea typeface="+mn-lt"/>
                <a:cs typeface="+mn-lt"/>
              </a:rPr>
              <a:t>(</a:t>
            </a:r>
            <a:r>
              <a:rPr lang="en-US" sz="2800">
                <a:solidFill>
                  <a:srgbClr val="C00000"/>
                </a:solidFill>
                <a:latin typeface="SimSun"/>
                <a:ea typeface="+mn-lt"/>
                <a:cs typeface="+mn-lt"/>
              </a:rPr>
              <a:t>Ecbatana</a:t>
            </a:r>
            <a:r>
              <a:rPr lang="en-US" sz="2800">
                <a:solidFill>
                  <a:srgbClr val="C00000"/>
                </a:solidFill>
                <a:latin typeface="KaiTi"/>
                <a:ea typeface="+mn-lt"/>
                <a:cs typeface="+mn-lt"/>
              </a:rPr>
              <a:t>)</a:t>
            </a:r>
            <a:endParaRPr lang="en-US" sz="2800">
              <a:solidFill>
                <a:srgbClr val="C00000"/>
              </a:solidFill>
              <a:latin typeface="Garamond"/>
              <a:ea typeface="KaiTi"/>
            </a:endParaRPr>
          </a:p>
          <a:p>
            <a:pPr marL="514350" indent="-514350">
              <a:buClr>
                <a:srgbClr val="262626"/>
              </a:buClr>
              <a:buAutoNum type="arabicPeriod"/>
            </a:pPr>
            <a:r>
              <a:rPr lang="ja-JP" altLang="en-US" sz="2800">
                <a:solidFill>
                  <a:srgbClr val="C00000"/>
                </a:solidFill>
                <a:latin typeface="KaiTi"/>
                <a:ea typeface="KaiTi"/>
                <a:cs typeface="+mn-lt"/>
              </a:rPr>
              <a:t>巴比倫</a:t>
            </a:r>
            <a:r>
              <a:rPr lang="en-US" sz="2800">
                <a:solidFill>
                  <a:srgbClr val="C00000"/>
                </a:solidFill>
                <a:latin typeface="KaiTi"/>
                <a:ea typeface="KaiTi"/>
                <a:cs typeface="+mn-lt"/>
              </a:rPr>
              <a:t>(</a:t>
            </a:r>
            <a:r>
              <a:rPr lang="en-US" sz="2800">
                <a:solidFill>
                  <a:srgbClr val="C00000"/>
                </a:solidFill>
                <a:latin typeface="SimSun"/>
                <a:ea typeface="KaiTi"/>
                <a:cs typeface="+mn-lt"/>
              </a:rPr>
              <a:t>Babylon</a:t>
            </a:r>
            <a:r>
              <a:rPr lang="en-US" sz="2800">
                <a:solidFill>
                  <a:srgbClr val="C00000"/>
                </a:solidFill>
                <a:latin typeface="KaiTi"/>
                <a:ea typeface="KaiTi"/>
                <a:cs typeface="+mn-lt"/>
              </a:rPr>
              <a:t>)</a:t>
            </a:r>
            <a:endParaRPr lang="en-US" sz="2800">
              <a:solidFill>
                <a:srgbClr val="C00000"/>
              </a:solidFill>
              <a:ea typeface="+mn-lt"/>
              <a:cs typeface="+mn-lt"/>
            </a:endParaRPr>
          </a:p>
          <a:p>
            <a:pPr marL="514350" indent="-514350">
              <a:buClr>
                <a:srgbClr val="262626"/>
              </a:buClr>
              <a:buAutoNum type="arabicPeriod"/>
            </a:pPr>
            <a:r>
              <a:rPr lang="ja-JP" altLang="en-US" sz="2800">
                <a:solidFill>
                  <a:srgbClr val="C00000"/>
                </a:solidFill>
                <a:latin typeface="KaiTi"/>
                <a:ea typeface="KaiTi"/>
                <a:cs typeface="+mn-lt"/>
              </a:rPr>
              <a:t>書珊</a:t>
            </a:r>
            <a:r>
              <a:rPr lang="en-US" sz="2800">
                <a:solidFill>
                  <a:srgbClr val="C00000"/>
                </a:solidFill>
                <a:latin typeface="KaiTi"/>
                <a:ea typeface="KaiTi"/>
                <a:cs typeface="+mn-lt"/>
              </a:rPr>
              <a:t>(</a:t>
            </a:r>
            <a:r>
              <a:rPr lang="en-US" sz="2800">
                <a:solidFill>
                  <a:srgbClr val="C00000"/>
                </a:solidFill>
                <a:latin typeface="SimSun"/>
                <a:ea typeface="KaiTi"/>
                <a:cs typeface="+mn-lt"/>
              </a:rPr>
              <a:t>Susa</a:t>
            </a:r>
            <a:r>
              <a:rPr lang="en-US" sz="2800">
                <a:solidFill>
                  <a:srgbClr val="C00000"/>
                </a:solidFill>
                <a:latin typeface="KaiTi"/>
                <a:ea typeface="KaiTi"/>
                <a:cs typeface="+mn-lt"/>
              </a:rPr>
              <a:t>)</a:t>
            </a:r>
            <a:endParaRPr lang="en-US" sz="2800">
              <a:solidFill>
                <a:srgbClr val="C00000"/>
              </a:solidFill>
            </a:endParaRPr>
          </a:p>
          <a:p>
            <a:pPr marL="514350" indent="-514350">
              <a:buAutoNum type="arabicPeriod"/>
            </a:pPr>
            <a:r>
              <a:rPr lang="ja-JP" altLang="en-US" sz="2800">
                <a:solidFill>
                  <a:srgbClr val="C00000"/>
                </a:solidFill>
                <a:latin typeface="KaiTi"/>
                <a:ea typeface="KaiTi"/>
                <a:cs typeface="+mn-lt"/>
              </a:rPr>
              <a:t>波斯波利斯</a:t>
            </a:r>
            <a:r>
              <a:rPr lang="en-US" sz="2800">
                <a:solidFill>
                  <a:srgbClr val="C00000"/>
                </a:solidFill>
                <a:latin typeface="KaiTi"/>
                <a:ea typeface="+mn-lt"/>
                <a:cs typeface="+mn-lt"/>
              </a:rPr>
              <a:t>(</a:t>
            </a:r>
            <a:r>
              <a:rPr lang="en-US" sz="2800">
                <a:solidFill>
                  <a:srgbClr val="C00000"/>
                </a:solidFill>
                <a:latin typeface="SimSun"/>
                <a:ea typeface="+mn-lt"/>
                <a:cs typeface="+mn-lt"/>
              </a:rPr>
              <a:t>Persepolis</a:t>
            </a:r>
            <a:r>
              <a:rPr lang="en-US" sz="2800">
                <a:latin typeface="KaiTi"/>
                <a:ea typeface="+mn-lt"/>
                <a:cs typeface="+mn-lt"/>
              </a:rPr>
              <a:t>)</a:t>
            </a:r>
            <a:r>
              <a:rPr lang="en-US" altLang="ja-JP" sz="2800">
                <a:latin typeface="Garamond"/>
                <a:ea typeface="KaiTi"/>
                <a:cs typeface="+mn-lt"/>
              </a:rPr>
              <a:t> </a:t>
            </a:r>
            <a:r>
              <a:rPr lang="ja-JP" altLang="en-US" sz="2800">
                <a:latin typeface="KaiTi"/>
                <a:ea typeface="KaiTi"/>
                <a:cs typeface="+mn-lt"/>
              </a:rPr>
              <a:t>是五個首都之首</a:t>
            </a:r>
            <a:r>
              <a:rPr lang="en-US" sz="2800">
                <a:latin typeface="KaiTi"/>
                <a:ea typeface="+mn-lt"/>
                <a:cs typeface="+mn-lt"/>
              </a:rPr>
              <a:t>，</a:t>
            </a:r>
            <a:r>
              <a:rPr lang="ja-JP" altLang="en-US" sz="2800">
                <a:latin typeface="KaiTi"/>
                <a:ea typeface="KaiTi"/>
                <a:cs typeface="+mn-lt"/>
              </a:rPr>
              <a:t>從古典希臘文獻可知</a:t>
            </a:r>
            <a:r>
              <a:rPr lang="en-US" sz="2800">
                <a:latin typeface="KaiTi"/>
                <a:ea typeface="+mn-lt"/>
                <a:cs typeface="+mn-lt"/>
              </a:rPr>
              <a:t>，</a:t>
            </a:r>
            <a:r>
              <a:rPr lang="ja-JP" altLang="en-US" sz="2800">
                <a:latin typeface="KaiTi"/>
                <a:ea typeface="KaiTi"/>
                <a:cs typeface="+mn-lt"/>
              </a:rPr>
              <a:t>波斯王會在四季不同的天氣</a:t>
            </a:r>
            <a:r>
              <a:rPr lang="en-US" sz="2800">
                <a:latin typeface="KaiTi"/>
                <a:ea typeface="+mn-lt"/>
                <a:cs typeface="+mn-lt"/>
              </a:rPr>
              <a:t>，</a:t>
            </a:r>
            <a:r>
              <a:rPr lang="ja-JP" altLang="en-US" sz="2800">
                <a:latin typeface="KaiTi"/>
                <a:ea typeface="KaiTi"/>
                <a:cs typeface="+mn-lt"/>
              </a:rPr>
              <a:t>到不同的首都執理朝延事務</a:t>
            </a:r>
            <a:r>
              <a:rPr lang="en-US" sz="2800">
                <a:latin typeface="KaiTi"/>
                <a:ea typeface="+mn-lt"/>
                <a:cs typeface="+mn-lt"/>
              </a:rPr>
              <a:t>。</a:t>
            </a:r>
            <a:endParaRPr lang="en-US" sz="2800">
              <a:latin typeface="KaiTi"/>
              <a:ea typeface="KaiTi"/>
            </a:endParaRPr>
          </a:p>
        </p:txBody>
      </p:sp>
    </p:spTree>
    <p:extLst>
      <p:ext uri="{BB962C8B-B14F-4D97-AF65-F5344CB8AC3E}">
        <p14:creationId xmlns:p14="http://schemas.microsoft.com/office/powerpoint/2010/main" val="16335708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Text Box 4">
            <a:extLst>
              <a:ext uri="{FF2B5EF4-FFF2-40B4-BE49-F238E27FC236}">
                <a16:creationId xmlns:a16="http://schemas.microsoft.com/office/drawing/2014/main" id="{C10A0332-714C-4CCD-8408-FB8116F0B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25" y="381000"/>
            <a:ext cx="414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以斯拉記和尼希米記中的名單</a:t>
            </a:r>
          </a:p>
        </p:txBody>
      </p:sp>
      <p:sp>
        <p:nvSpPr>
          <p:cNvPr id="69637" name="Rectangle 5">
            <a:extLst>
              <a:ext uri="{FF2B5EF4-FFF2-40B4-BE49-F238E27FC236}">
                <a16:creationId xmlns:a16="http://schemas.microsoft.com/office/drawing/2014/main" id="{9656E613-E219-417C-ACF6-525535DD1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5100" y="990600"/>
            <a:ext cx="1143000" cy="6096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>
                <a:latin typeface="SimHei" panose="02010609060101010101" pitchFamily="49" charset="-122"/>
                <a:ea typeface="SimHei" panose="02010609060101010101" pitchFamily="49" charset="-122"/>
              </a:rPr>
              <a:t>拉</a:t>
            </a:r>
            <a:r>
              <a:rPr lang="en-US" altLang="zh-TW" sz="2000">
                <a:latin typeface="SimHei" panose="02010609060101010101" pitchFamily="49" charset="-122"/>
                <a:ea typeface="SimHei" panose="02010609060101010101" pitchFamily="49" charset="-122"/>
              </a:rPr>
              <a:t>2</a:t>
            </a:r>
          </a:p>
        </p:txBody>
      </p:sp>
      <p:sp>
        <p:nvSpPr>
          <p:cNvPr id="69638" name="Rectangle 6">
            <a:extLst>
              <a:ext uri="{FF2B5EF4-FFF2-40B4-BE49-F238E27FC236}">
                <a16:creationId xmlns:a16="http://schemas.microsoft.com/office/drawing/2014/main" id="{1397F972-71F6-4B6C-B1DD-6DB75A28D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990600"/>
            <a:ext cx="3124200" cy="609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TW" altLang="en-US" sz="2000">
                <a:latin typeface="SimHei" panose="02010609060101010101" pitchFamily="49" charset="-122"/>
                <a:ea typeface="SimHei" panose="02010609060101010101" pitchFamily="49" charset="-122"/>
              </a:rPr>
              <a:t>第一批歸回者</a:t>
            </a:r>
            <a:r>
              <a:rPr lang="en-US" altLang="zh-TW" sz="2000"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 sz="2000">
                <a:latin typeface="SimHei" panose="02010609060101010101" pitchFamily="49" charset="-122"/>
                <a:ea typeface="SimHei" panose="02010609060101010101" pitchFamily="49" charset="-122"/>
              </a:rPr>
              <a:t>所羅巴伯</a:t>
            </a:r>
            <a:r>
              <a:rPr lang="en-US" altLang="zh-TW" sz="2000"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</a:p>
        </p:txBody>
      </p:sp>
      <p:sp>
        <p:nvSpPr>
          <p:cNvPr id="69639" name="Rectangle 7">
            <a:extLst>
              <a:ext uri="{FF2B5EF4-FFF2-40B4-BE49-F238E27FC236}">
                <a16:creationId xmlns:a16="http://schemas.microsoft.com/office/drawing/2014/main" id="{2B06B2E8-4F77-45B1-BB51-7E6DF82B2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5100" y="1676400"/>
            <a:ext cx="1143000" cy="6096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>
                <a:latin typeface="SimHei" panose="02010609060101010101" pitchFamily="49" charset="-122"/>
                <a:ea typeface="SimHei" panose="02010609060101010101" pitchFamily="49" charset="-122"/>
              </a:rPr>
              <a:t>拉</a:t>
            </a:r>
            <a:r>
              <a:rPr lang="en-US" altLang="zh-TW" sz="2000">
                <a:latin typeface="SimHei" panose="02010609060101010101" pitchFamily="49" charset="-122"/>
                <a:ea typeface="SimHei" panose="02010609060101010101" pitchFamily="49" charset="-122"/>
              </a:rPr>
              <a:t>8</a:t>
            </a:r>
          </a:p>
        </p:txBody>
      </p:sp>
      <p:sp>
        <p:nvSpPr>
          <p:cNvPr id="69640" name="Rectangle 8">
            <a:extLst>
              <a:ext uri="{FF2B5EF4-FFF2-40B4-BE49-F238E27FC236}">
                <a16:creationId xmlns:a16="http://schemas.microsoft.com/office/drawing/2014/main" id="{FDA32DFD-BF1B-4CD3-9F0F-FEA0C5B2B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1676400"/>
            <a:ext cx="3124200" cy="609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TW" altLang="en-US" sz="2000">
                <a:latin typeface="SimHei" panose="02010609060101010101" pitchFamily="49" charset="-122"/>
                <a:ea typeface="SimHei" panose="02010609060101010101" pitchFamily="49" charset="-122"/>
              </a:rPr>
              <a:t>第二批歸回者</a:t>
            </a:r>
            <a:r>
              <a:rPr lang="en-US" altLang="zh-TW" sz="2000"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 sz="2000">
                <a:latin typeface="SimHei" panose="02010609060101010101" pitchFamily="49" charset="-122"/>
                <a:ea typeface="SimHei" panose="02010609060101010101" pitchFamily="49" charset="-122"/>
              </a:rPr>
              <a:t>以斯拉</a:t>
            </a:r>
            <a:r>
              <a:rPr lang="en-US" altLang="zh-TW" sz="2000"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</a:p>
        </p:txBody>
      </p:sp>
      <p:sp>
        <p:nvSpPr>
          <p:cNvPr id="69641" name="Rectangle 9">
            <a:extLst>
              <a:ext uri="{FF2B5EF4-FFF2-40B4-BE49-F238E27FC236}">
                <a16:creationId xmlns:a16="http://schemas.microsoft.com/office/drawing/2014/main" id="{4F90CD86-C4A0-4B64-B901-475D4B6E6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5100" y="2362200"/>
            <a:ext cx="1143000" cy="6096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>
                <a:latin typeface="SimHei" panose="02010609060101010101" pitchFamily="49" charset="-122"/>
                <a:ea typeface="SimHei" panose="02010609060101010101" pitchFamily="49" charset="-122"/>
              </a:rPr>
              <a:t>拉</a:t>
            </a:r>
            <a:r>
              <a:rPr lang="en-US" altLang="zh-TW" sz="2000">
                <a:latin typeface="SimHei" panose="02010609060101010101" pitchFamily="49" charset="-122"/>
                <a:ea typeface="SimHei" panose="02010609060101010101" pitchFamily="49" charset="-122"/>
              </a:rPr>
              <a:t>10</a:t>
            </a:r>
          </a:p>
        </p:txBody>
      </p:sp>
      <p:sp>
        <p:nvSpPr>
          <p:cNvPr id="69642" name="Rectangle 10">
            <a:extLst>
              <a:ext uri="{FF2B5EF4-FFF2-40B4-BE49-F238E27FC236}">
                <a16:creationId xmlns:a16="http://schemas.microsoft.com/office/drawing/2014/main" id="{DDA53CB4-60DA-4595-935D-2C3C7C3B3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2362200"/>
            <a:ext cx="3124200" cy="609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TW" altLang="en-US" sz="2000">
                <a:latin typeface="SimHei" panose="02010609060101010101" pitchFamily="49" charset="-122"/>
                <a:ea typeface="SimHei" panose="02010609060101010101" pitchFamily="49" charset="-122"/>
              </a:rPr>
              <a:t>與外族通婚者</a:t>
            </a:r>
          </a:p>
        </p:txBody>
      </p:sp>
      <p:sp>
        <p:nvSpPr>
          <p:cNvPr id="69643" name="Rectangle 11">
            <a:extLst>
              <a:ext uri="{FF2B5EF4-FFF2-40B4-BE49-F238E27FC236}">
                <a16:creationId xmlns:a16="http://schemas.microsoft.com/office/drawing/2014/main" id="{EB5F22B6-CB16-4BE2-84A4-E8DE47EED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5100" y="3124200"/>
            <a:ext cx="1143000" cy="6096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>
                <a:latin typeface="SimHei" panose="02010609060101010101" pitchFamily="49" charset="-122"/>
                <a:ea typeface="SimHei" panose="02010609060101010101" pitchFamily="49" charset="-122"/>
              </a:rPr>
              <a:t>尼</a:t>
            </a:r>
            <a:r>
              <a:rPr lang="en-US" altLang="zh-TW" sz="2000">
                <a:latin typeface="SimHei" panose="02010609060101010101" pitchFamily="49" charset="-122"/>
                <a:ea typeface="SimHei" panose="02010609060101010101" pitchFamily="49" charset="-122"/>
              </a:rPr>
              <a:t>7</a:t>
            </a:r>
          </a:p>
        </p:txBody>
      </p:sp>
      <p:sp>
        <p:nvSpPr>
          <p:cNvPr id="69644" name="Rectangle 12">
            <a:extLst>
              <a:ext uri="{FF2B5EF4-FFF2-40B4-BE49-F238E27FC236}">
                <a16:creationId xmlns:a16="http://schemas.microsoft.com/office/drawing/2014/main" id="{BA04B21D-685B-479C-B0F2-38E1FF1FE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3124200"/>
            <a:ext cx="3124200" cy="609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TW" altLang="en-US" sz="2000">
                <a:latin typeface="SimHei" panose="02010609060101010101" pitchFamily="49" charset="-122"/>
                <a:ea typeface="SimHei" panose="02010609060101010101" pitchFamily="49" charset="-122"/>
              </a:rPr>
              <a:t>第一批歸回者</a:t>
            </a:r>
            <a:r>
              <a:rPr lang="en-US" altLang="zh-TW" sz="2000"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 sz="2000">
                <a:latin typeface="SimHei" panose="02010609060101010101" pitchFamily="49" charset="-122"/>
                <a:ea typeface="SimHei" panose="02010609060101010101" pitchFamily="49" charset="-122"/>
              </a:rPr>
              <a:t>所羅巴伯</a:t>
            </a:r>
            <a:r>
              <a:rPr lang="en-US" altLang="zh-TW" sz="2000"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  <a:endParaRPr lang="en-US" altLang="en-US" sz="200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69645" name="Rectangle 13">
            <a:extLst>
              <a:ext uri="{FF2B5EF4-FFF2-40B4-BE49-F238E27FC236}">
                <a16:creationId xmlns:a16="http://schemas.microsoft.com/office/drawing/2014/main" id="{190633A2-7A7D-45FA-848C-28A9802B9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5100" y="3810000"/>
            <a:ext cx="1143000" cy="6096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>
                <a:latin typeface="SimHei" panose="02010609060101010101" pitchFamily="49" charset="-122"/>
                <a:ea typeface="SimHei" panose="02010609060101010101" pitchFamily="49" charset="-122"/>
              </a:rPr>
              <a:t>尼</a:t>
            </a:r>
            <a:r>
              <a:rPr lang="en-US" altLang="zh-TW" sz="2000">
                <a:latin typeface="SimHei" panose="02010609060101010101" pitchFamily="49" charset="-122"/>
                <a:ea typeface="SimHei" panose="02010609060101010101" pitchFamily="49" charset="-122"/>
              </a:rPr>
              <a:t>3</a:t>
            </a:r>
          </a:p>
        </p:txBody>
      </p:sp>
      <p:sp>
        <p:nvSpPr>
          <p:cNvPr id="69646" name="Rectangle 14">
            <a:extLst>
              <a:ext uri="{FF2B5EF4-FFF2-40B4-BE49-F238E27FC236}">
                <a16:creationId xmlns:a16="http://schemas.microsoft.com/office/drawing/2014/main" id="{E60707E5-60F2-467F-A39D-95A7EEED5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3810000"/>
            <a:ext cx="3124200" cy="609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TW" altLang="en-US" sz="2000">
                <a:latin typeface="SimHei" panose="02010609060101010101" pitchFamily="49" charset="-122"/>
                <a:ea typeface="SimHei" panose="02010609060101010101" pitchFamily="49" charset="-122"/>
              </a:rPr>
              <a:t>重建耶路撒冷城牆者</a:t>
            </a:r>
          </a:p>
        </p:txBody>
      </p:sp>
      <p:sp>
        <p:nvSpPr>
          <p:cNvPr id="69647" name="Rectangle 15">
            <a:extLst>
              <a:ext uri="{FF2B5EF4-FFF2-40B4-BE49-F238E27FC236}">
                <a16:creationId xmlns:a16="http://schemas.microsoft.com/office/drawing/2014/main" id="{3B650006-17D4-4E61-A426-96BA503AC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5100" y="4495800"/>
            <a:ext cx="1143000" cy="6096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>
                <a:latin typeface="SimHei" panose="02010609060101010101" pitchFamily="49" charset="-122"/>
                <a:ea typeface="SimHei" panose="02010609060101010101" pitchFamily="49" charset="-122"/>
              </a:rPr>
              <a:t>尼</a:t>
            </a:r>
            <a:r>
              <a:rPr lang="en-US" altLang="zh-TW" sz="2000">
                <a:latin typeface="SimHei" panose="02010609060101010101" pitchFamily="49" charset="-122"/>
                <a:ea typeface="SimHei" panose="02010609060101010101" pitchFamily="49" charset="-122"/>
              </a:rPr>
              <a:t>10</a:t>
            </a:r>
          </a:p>
        </p:txBody>
      </p:sp>
      <p:sp>
        <p:nvSpPr>
          <p:cNvPr id="69648" name="Rectangle 16">
            <a:extLst>
              <a:ext uri="{FF2B5EF4-FFF2-40B4-BE49-F238E27FC236}">
                <a16:creationId xmlns:a16="http://schemas.microsoft.com/office/drawing/2014/main" id="{6DC30226-97E8-4F05-9723-BEEF5B958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4495800"/>
            <a:ext cx="3124200" cy="609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TW" altLang="en-US" sz="2000">
                <a:latin typeface="SimHei" panose="02010609060101010101" pitchFamily="49" charset="-122"/>
                <a:ea typeface="SimHei" panose="02010609060101010101" pitchFamily="49" charset="-122"/>
              </a:rPr>
              <a:t>與神立約者</a:t>
            </a:r>
          </a:p>
        </p:txBody>
      </p:sp>
      <p:sp>
        <p:nvSpPr>
          <p:cNvPr id="69649" name="Rectangle 17">
            <a:extLst>
              <a:ext uri="{FF2B5EF4-FFF2-40B4-BE49-F238E27FC236}">
                <a16:creationId xmlns:a16="http://schemas.microsoft.com/office/drawing/2014/main" id="{FB87524B-53EB-4C92-85EF-46127B9C9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5100" y="5181600"/>
            <a:ext cx="1143000" cy="6096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>
                <a:latin typeface="SimHei" panose="02010609060101010101" pitchFamily="49" charset="-122"/>
                <a:ea typeface="SimHei" panose="02010609060101010101" pitchFamily="49" charset="-122"/>
              </a:rPr>
              <a:t>尼</a:t>
            </a:r>
            <a:r>
              <a:rPr lang="en-US" altLang="zh-TW" sz="2000">
                <a:latin typeface="SimHei" panose="02010609060101010101" pitchFamily="49" charset="-122"/>
                <a:ea typeface="SimHei" panose="02010609060101010101" pitchFamily="49" charset="-122"/>
              </a:rPr>
              <a:t>11</a:t>
            </a:r>
          </a:p>
        </p:txBody>
      </p:sp>
      <p:sp>
        <p:nvSpPr>
          <p:cNvPr id="69650" name="Rectangle 18">
            <a:extLst>
              <a:ext uri="{FF2B5EF4-FFF2-40B4-BE49-F238E27FC236}">
                <a16:creationId xmlns:a16="http://schemas.microsoft.com/office/drawing/2014/main" id="{191EE70F-4190-4B90-9ED3-8B9EEC2AA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5181600"/>
            <a:ext cx="3124200" cy="609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TW" altLang="en-US" sz="2000">
                <a:latin typeface="SimHei" panose="02010609060101010101" pitchFamily="49" charset="-122"/>
                <a:ea typeface="SimHei" panose="02010609060101010101" pitchFamily="49" charset="-122"/>
              </a:rPr>
              <a:t>住在耶路撒冷的居民</a:t>
            </a:r>
          </a:p>
        </p:txBody>
      </p:sp>
      <p:sp>
        <p:nvSpPr>
          <p:cNvPr id="69651" name="Rectangle 19">
            <a:extLst>
              <a:ext uri="{FF2B5EF4-FFF2-40B4-BE49-F238E27FC236}">
                <a16:creationId xmlns:a16="http://schemas.microsoft.com/office/drawing/2014/main" id="{8C8B229D-4784-4E00-9207-1EA87FA54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5100" y="5867400"/>
            <a:ext cx="1143000" cy="6096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>
                <a:latin typeface="SimHei" panose="02010609060101010101" pitchFamily="49" charset="-122"/>
                <a:ea typeface="SimHei" panose="02010609060101010101" pitchFamily="49" charset="-122"/>
              </a:rPr>
              <a:t>尼</a:t>
            </a:r>
            <a:r>
              <a:rPr lang="en-US" altLang="zh-TW" sz="2000">
                <a:latin typeface="SimHei" panose="02010609060101010101" pitchFamily="49" charset="-122"/>
                <a:ea typeface="SimHei" panose="02010609060101010101" pitchFamily="49" charset="-122"/>
              </a:rPr>
              <a:t>12</a:t>
            </a:r>
          </a:p>
        </p:txBody>
      </p:sp>
      <p:sp>
        <p:nvSpPr>
          <p:cNvPr id="69652" name="Rectangle 20">
            <a:extLst>
              <a:ext uri="{FF2B5EF4-FFF2-40B4-BE49-F238E27FC236}">
                <a16:creationId xmlns:a16="http://schemas.microsoft.com/office/drawing/2014/main" id="{66F2408B-C1D7-48CB-979F-8CEB1EFFF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5867400"/>
            <a:ext cx="3124200" cy="609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TW" altLang="en-US" sz="2000">
                <a:latin typeface="SimHei" panose="02010609060101010101" pitchFamily="49" charset="-122"/>
                <a:ea typeface="SimHei" panose="02010609060101010101" pitchFamily="49" charset="-122"/>
              </a:rPr>
              <a:t>任職的祭司和利未人</a:t>
            </a:r>
          </a:p>
        </p:txBody>
      </p:sp>
      <p:sp>
        <p:nvSpPr>
          <p:cNvPr id="69660" name="Text Box 28">
            <a:extLst>
              <a:ext uri="{FF2B5EF4-FFF2-40B4-BE49-F238E27FC236}">
                <a16:creationId xmlns:a16="http://schemas.microsoft.com/office/drawing/2014/main" id="{AA797D21-F3A8-436E-8312-A0E176714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4589" y="3438525"/>
            <a:ext cx="2854325" cy="270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70000"/>
              </a:spcAft>
              <a:buFontTx/>
              <a:buAutoNum type="arabicPeriod"/>
            </a:pPr>
            <a:r>
              <a:rPr lang="zh-TW" altLang="en-US">
                <a:latin typeface="SimHei" panose="02010609060101010101" pitchFamily="49" charset="-122"/>
                <a:ea typeface="SimHei" panose="02010609060101010101" pitchFamily="49" charset="-122"/>
              </a:rPr>
              <a:t>遵行摩西律法</a:t>
            </a:r>
          </a:p>
          <a:p>
            <a:pPr>
              <a:spcAft>
                <a:spcPct val="70000"/>
              </a:spcAft>
              <a:buFontTx/>
              <a:buAutoNum type="arabicPeriod"/>
            </a:pPr>
            <a:r>
              <a:rPr lang="zh-TW" altLang="en-US">
                <a:latin typeface="SimHei" panose="02010609060101010101" pitchFamily="49" charset="-122"/>
                <a:ea typeface="SimHei" panose="02010609060101010101" pitchFamily="49" charset="-122"/>
              </a:rPr>
              <a:t>不與外族通婚</a:t>
            </a:r>
            <a:endParaRPr lang="en-US" altLang="zh-TW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spcAft>
                <a:spcPct val="70000"/>
              </a:spcAft>
              <a:buFontTx/>
              <a:buAutoNum type="arabicPeriod"/>
            </a:pPr>
            <a:r>
              <a:rPr lang="zh-TW" altLang="en-US">
                <a:latin typeface="SimHei" panose="02010609060101010101" pitchFamily="49" charset="-122"/>
                <a:ea typeface="SimHei" panose="02010609060101010101" pitchFamily="49" charset="-122"/>
              </a:rPr>
              <a:t>守安息日、安息年</a:t>
            </a:r>
            <a:endParaRPr lang="en-US" altLang="zh-TW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spcAft>
                <a:spcPct val="70000"/>
              </a:spcAft>
              <a:buFontTx/>
              <a:buAutoNum type="arabicPeriod"/>
            </a:pPr>
            <a:r>
              <a:rPr lang="zh-TW" altLang="en-US">
                <a:latin typeface="SimHei" panose="02010609060101010101" pitchFamily="49" charset="-122"/>
                <a:ea typeface="SimHei" panose="02010609060101010101" pitchFamily="49" charset="-122"/>
              </a:rPr>
              <a:t>每人每年捐銀給聖殿</a:t>
            </a:r>
          </a:p>
          <a:p>
            <a:pPr>
              <a:spcAft>
                <a:spcPct val="70000"/>
              </a:spcAft>
              <a:buFontTx/>
              <a:buAutoNum type="arabicPeriod"/>
            </a:pPr>
            <a:r>
              <a:rPr lang="zh-TW" altLang="en-US">
                <a:latin typeface="SimHei" panose="02010609060101010101" pitchFamily="49" charset="-122"/>
                <a:ea typeface="SimHei" panose="02010609060101010101" pitchFamily="49" charset="-122"/>
              </a:rPr>
              <a:t>各族輪流獻柴</a:t>
            </a:r>
            <a:endParaRPr lang="en-US" altLang="zh-TW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spcAft>
                <a:spcPct val="70000"/>
              </a:spcAft>
              <a:buFontTx/>
              <a:buAutoNum type="arabicPeriod"/>
            </a:pPr>
            <a:r>
              <a:rPr lang="zh-TW" altLang="en-US">
                <a:latin typeface="SimHei" panose="02010609060101010101" pitchFamily="49" charset="-122"/>
                <a:ea typeface="SimHei" panose="02010609060101010101" pitchFamily="49" charset="-122"/>
              </a:rPr>
              <a:t>奉獻十分之一</a:t>
            </a:r>
            <a:endParaRPr lang="en-US" altLang="zh-TW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69662" name="AutoShape 30">
            <a:extLst>
              <a:ext uri="{FF2B5EF4-FFF2-40B4-BE49-F238E27FC236}">
                <a16:creationId xmlns:a16="http://schemas.microsoft.com/office/drawing/2014/main" id="{1A93B9A9-9566-4AAE-BA52-A0C1AAC2067F}"/>
              </a:ext>
            </a:extLst>
          </p:cNvPr>
          <p:cNvSpPr>
            <a:spLocks/>
          </p:cNvSpPr>
          <p:nvPr/>
        </p:nvSpPr>
        <p:spPr bwMode="auto">
          <a:xfrm>
            <a:off x="7239000" y="3517901"/>
            <a:ext cx="211138" cy="2544763"/>
          </a:xfrm>
          <a:prstGeom prst="leftBrace">
            <a:avLst>
              <a:gd name="adj1" fmla="val 10043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7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7" grpId="0" animBg="1"/>
      <p:bldP spid="69638" grpId="0" animBg="1"/>
      <p:bldP spid="69639" grpId="0" animBg="1"/>
      <p:bldP spid="69640" grpId="0" animBg="1"/>
      <p:bldP spid="69641" grpId="0" animBg="1"/>
      <p:bldP spid="69642" grpId="0" animBg="1"/>
      <p:bldP spid="69643" grpId="0" animBg="1"/>
      <p:bldP spid="69644" grpId="0" animBg="1"/>
      <p:bldP spid="69645" grpId="0" animBg="1"/>
      <p:bldP spid="69646" grpId="0" animBg="1"/>
      <p:bldP spid="69647" grpId="0" animBg="1"/>
      <p:bldP spid="69648" grpId="0" animBg="1"/>
      <p:bldP spid="69649" grpId="0" animBg="1"/>
      <p:bldP spid="69650" grpId="0" animBg="1"/>
      <p:bldP spid="69651" grpId="0" animBg="1"/>
      <p:bldP spid="6965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C422B-CE8C-210A-DEDD-25634C024E0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pPr algn="ctr"/>
            <a:r>
              <a:rPr lang="ja-JP" altLang="en-US">
                <a:solidFill>
                  <a:schemeClr val="bg1"/>
                </a:solidFill>
                <a:latin typeface="KaiTi"/>
                <a:ea typeface="KaiTi"/>
              </a:rPr>
              <a:t>尼希米記</a:t>
            </a:r>
            <a:r>
              <a:rPr lang="en-US">
                <a:solidFill>
                  <a:schemeClr val="bg1"/>
                </a:solidFill>
                <a:latin typeface="KaiTi"/>
                <a:ea typeface="KaiTi"/>
              </a:rPr>
              <a:t> 13:6-9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7238D-7995-A09F-83AA-C4A102ACC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z="3600">
                <a:latin typeface="KaiTi"/>
                <a:ea typeface="KaiTi"/>
                <a:cs typeface="+mn-lt"/>
              </a:rPr>
              <a:t>那時我不在耶路撒冷．因為巴比倫王亞達薛西三十二年、我回到王那裡．過了多日我向王告假</a:t>
            </a:r>
            <a:r>
              <a:rPr lang="ja-JP" altLang="en-US" sz="3600">
                <a:ea typeface="+mn-lt"/>
                <a:cs typeface="+mn-lt"/>
              </a:rPr>
              <a:t>。</a:t>
            </a:r>
            <a:r>
              <a:rPr lang="ja-JP" altLang="en-US" sz="3600">
                <a:latin typeface="KaiTi"/>
                <a:ea typeface="KaiTi"/>
                <a:cs typeface="+mn-lt"/>
              </a:rPr>
              <a:t>我來到耶路撒冷、就知道</a:t>
            </a:r>
            <a:r>
              <a:rPr lang="ja-JP" altLang="en-US" sz="3600" b="1">
                <a:latin typeface="KaiTi"/>
                <a:ea typeface="KaiTi"/>
                <a:cs typeface="+mn-lt"/>
              </a:rPr>
              <a:t>以利亞實</a:t>
            </a:r>
            <a:r>
              <a:rPr lang="ja-JP" altLang="en-US" sz="3600">
                <a:latin typeface="KaiTi"/>
                <a:ea typeface="KaiTi"/>
                <a:cs typeface="+mn-lt"/>
              </a:rPr>
              <a:t>為</a:t>
            </a:r>
            <a:r>
              <a:rPr lang="ja-JP" altLang="en-US" sz="3600" b="1">
                <a:latin typeface="KaiTi"/>
                <a:ea typeface="KaiTi"/>
                <a:cs typeface="+mn-lt"/>
              </a:rPr>
              <a:t>多比雅</a:t>
            </a:r>
            <a:r>
              <a:rPr lang="ja-JP" altLang="en-US" sz="3600">
                <a:latin typeface="KaiTi"/>
                <a:ea typeface="KaiTi"/>
                <a:cs typeface="+mn-lt"/>
              </a:rPr>
              <a:t>在　神殿的院內、豫備屋子的那件惡事</a:t>
            </a:r>
            <a:r>
              <a:rPr lang="en-US" sz="3600">
                <a:latin typeface="KaiTi"/>
                <a:ea typeface="KaiTi"/>
                <a:cs typeface="+mn-lt"/>
              </a:rPr>
              <a:t>。</a:t>
            </a:r>
            <a:r>
              <a:rPr lang="ja-JP" altLang="en-US" sz="3600">
                <a:latin typeface="KaiTi"/>
                <a:ea typeface="KaiTi"/>
                <a:cs typeface="+mn-lt"/>
              </a:rPr>
              <a:t>我甚惱怒</a:t>
            </a:r>
            <a:r>
              <a:rPr lang="en-US" sz="3600">
                <a:latin typeface="KaiTi"/>
                <a:ea typeface="KaiTi"/>
                <a:cs typeface="+mn-lt"/>
              </a:rPr>
              <a:t>、</a:t>
            </a:r>
            <a:r>
              <a:rPr lang="ja-JP" altLang="en-US" sz="3600">
                <a:latin typeface="KaiTi"/>
                <a:ea typeface="KaiTi"/>
                <a:cs typeface="+mn-lt"/>
              </a:rPr>
              <a:t>就把多比雅的一切家具</a:t>
            </a:r>
            <a:r>
              <a:rPr lang="en-US" sz="3600">
                <a:latin typeface="KaiTi"/>
                <a:ea typeface="KaiTi"/>
                <a:cs typeface="+mn-lt"/>
              </a:rPr>
              <a:t>、</a:t>
            </a:r>
            <a:r>
              <a:rPr lang="ja-JP" altLang="en-US" sz="3600">
                <a:latin typeface="KaiTi"/>
                <a:ea typeface="KaiTi"/>
                <a:cs typeface="+mn-lt"/>
              </a:rPr>
              <a:t>從屋裡都拋出去</a:t>
            </a:r>
            <a:r>
              <a:rPr lang="en-US" sz="3600">
                <a:latin typeface="KaiTi"/>
                <a:ea typeface="KaiTi"/>
                <a:cs typeface="+mn-lt"/>
              </a:rPr>
              <a:t>、</a:t>
            </a:r>
            <a:r>
              <a:rPr lang="ja-JP" altLang="en-US" sz="3600">
                <a:latin typeface="KaiTi"/>
                <a:ea typeface="KaiTi"/>
                <a:cs typeface="+mn-lt"/>
              </a:rPr>
              <a:t>吩咐人潔淨這屋子</a:t>
            </a:r>
            <a:r>
              <a:rPr lang="en-US" sz="3600">
                <a:latin typeface="KaiTi"/>
                <a:ea typeface="KaiTi"/>
                <a:cs typeface="+mn-lt"/>
              </a:rPr>
              <a:t>、</a:t>
            </a:r>
            <a:r>
              <a:rPr lang="ja-JP" altLang="en-US" sz="3600">
                <a:latin typeface="KaiTi"/>
                <a:ea typeface="KaiTi"/>
                <a:cs typeface="+mn-lt"/>
              </a:rPr>
              <a:t>遂將</a:t>
            </a:r>
            <a:r>
              <a:rPr lang="en-US" sz="3600">
                <a:latin typeface="KaiTi"/>
                <a:ea typeface="KaiTi"/>
                <a:cs typeface="+mn-lt"/>
              </a:rPr>
              <a:t>　</a:t>
            </a:r>
            <a:r>
              <a:rPr lang="ja-JP" altLang="en-US" sz="3600">
                <a:latin typeface="KaiTi"/>
                <a:ea typeface="KaiTi"/>
                <a:cs typeface="+mn-lt"/>
              </a:rPr>
              <a:t>神殿的器皿</a:t>
            </a:r>
            <a:r>
              <a:rPr lang="en-US" sz="3600">
                <a:latin typeface="KaiTi"/>
                <a:ea typeface="KaiTi"/>
                <a:cs typeface="+mn-lt"/>
              </a:rPr>
              <a:t>、</a:t>
            </a:r>
            <a:r>
              <a:rPr lang="ja-JP" altLang="en-US" sz="3600">
                <a:latin typeface="KaiTi"/>
                <a:ea typeface="KaiTi"/>
                <a:cs typeface="+mn-lt"/>
              </a:rPr>
              <a:t>和素祭乳香又搬進去</a:t>
            </a:r>
            <a:r>
              <a:rPr lang="en-US" sz="3600">
                <a:latin typeface="KaiTi"/>
                <a:ea typeface="KaiTi"/>
                <a:cs typeface="+mn-lt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0544351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>
            <a:extLst>
              <a:ext uri="{FF2B5EF4-FFF2-40B4-BE49-F238E27FC236}">
                <a16:creationId xmlns:a16="http://schemas.microsoft.com/office/drawing/2014/main" id="{D2684FB6-1417-4F02-989D-30060D9D7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2743200"/>
            <a:ext cx="1752600" cy="838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多比雅</a:t>
            </a:r>
          </a:p>
        </p:txBody>
      </p:sp>
      <p:sp>
        <p:nvSpPr>
          <p:cNvPr id="53253" name="Rectangle 5">
            <a:extLst>
              <a:ext uri="{FF2B5EF4-FFF2-40B4-BE49-F238E27FC236}">
                <a16:creationId xmlns:a16="http://schemas.microsoft.com/office/drawing/2014/main" id="{BCDD30A4-804C-4C55-B7AD-2D8E7851D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2743200"/>
            <a:ext cx="1752600" cy="8382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女兒</a:t>
            </a:r>
          </a:p>
        </p:txBody>
      </p:sp>
      <p:sp>
        <p:nvSpPr>
          <p:cNvPr id="53254" name="Rectangle 6">
            <a:extLst>
              <a:ext uri="{FF2B5EF4-FFF2-40B4-BE49-F238E27FC236}">
                <a16:creationId xmlns:a16="http://schemas.microsoft.com/office/drawing/2014/main" id="{5981DB00-B3EE-47FF-86CA-3569B7750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1143000"/>
            <a:ext cx="1752600" cy="838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示迦尼</a:t>
            </a:r>
          </a:p>
        </p:txBody>
      </p:sp>
      <p:sp>
        <p:nvSpPr>
          <p:cNvPr id="53255" name="Rectangle 7">
            <a:extLst>
              <a:ext uri="{FF2B5EF4-FFF2-40B4-BE49-F238E27FC236}">
                <a16:creationId xmlns:a16="http://schemas.microsoft.com/office/drawing/2014/main" id="{E5DCED80-4A75-4141-A3D5-7821BB393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4343400"/>
            <a:ext cx="1752600" cy="8382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約哈難</a:t>
            </a:r>
          </a:p>
        </p:txBody>
      </p:sp>
      <p:sp>
        <p:nvSpPr>
          <p:cNvPr id="53256" name="Rectangle 8">
            <a:extLst>
              <a:ext uri="{FF2B5EF4-FFF2-40B4-BE49-F238E27FC236}">
                <a16:creationId xmlns:a16="http://schemas.microsoft.com/office/drawing/2014/main" id="{7A46724A-C25C-4387-8FB7-FC78D41D1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4343400"/>
            <a:ext cx="1752600" cy="8382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女兒</a:t>
            </a:r>
          </a:p>
        </p:txBody>
      </p:sp>
      <p:sp>
        <p:nvSpPr>
          <p:cNvPr id="53257" name="Rectangle 9">
            <a:extLst>
              <a:ext uri="{FF2B5EF4-FFF2-40B4-BE49-F238E27FC236}">
                <a16:creationId xmlns:a16="http://schemas.microsoft.com/office/drawing/2014/main" id="{3AEAE61F-F97E-49BA-BBB8-F3FFBDD90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743200"/>
            <a:ext cx="1752600" cy="838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米書蘭</a:t>
            </a:r>
          </a:p>
        </p:txBody>
      </p:sp>
      <p:cxnSp>
        <p:nvCxnSpPr>
          <p:cNvPr id="53258" name="AutoShape 10">
            <a:extLst>
              <a:ext uri="{FF2B5EF4-FFF2-40B4-BE49-F238E27FC236}">
                <a16:creationId xmlns:a16="http://schemas.microsoft.com/office/drawing/2014/main" id="{F8E339FA-DD3A-4024-A799-60EF5C65680D}"/>
              </a:ext>
            </a:extLst>
          </p:cNvPr>
          <p:cNvCxnSpPr>
            <a:cxnSpLocks noChangeShapeType="1"/>
            <a:stCxn id="53254" idx="2"/>
            <a:endCxn id="53253" idx="0"/>
          </p:cNvCxnSpPr>
          <p:nvPr/>
        </p:nvCxnSpPr>
        <p:spPr bwMode="auto">
          <a:xfrm rot="5400000">
            <a:off x="7962900" y="2362200"/>
            <a:ext cx="762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261" name="AutoShape 13">
            <a:extLst>
              <a:ext uri="{FF2B5EF4-FFF2-40B4-BE49-F238E27FC236}">
                <a16:creationId xmlns:a16="http://schemas.microsoft.com/office/drawing/2014/main" id="{F0E7BC67-94D7-4EC1-BCCA-19066F42053C}"/>
              </a:ext>
            </a:extLst>
          </p:cNvPr>
          <p:cNvCxnSpPr>
            <a:cxnSpLocks noChangeShapeType="1"/>
            <a:stCxn id="53257" idx="2"/>
            <a:endCxn id="53256" idx="0"/>
          </p:cNvCxnSpPr>
          <p:nvPr/>
        </p:nvCxnSpPr>
        <p:spPr bwMode="auto">
          <a:xfrm rot="5400000">
            <a:off x="3467100" y="3962400"/>
            <a:ext cx="762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267" name="AutoShape 19">
            <a:extLst>
              <a:ext uri="{FF2B5EF4-FFF2-40B4-BE49-F238E27FC236}">
                <a16:creationId xmlns:a16="http://schemas.microsoft.com/office/drawing/2014/main" id="{56AA02F2-7CF5-4BBF-B0BD-FA31B1F0FC8E}"/>
              </a:ext>
            </a:extLst>
          </p:cNvPr>
          <p:cNvCxnSpPr>
            <a:cxnSpLocks noChangeShapeType="1"/>
            <a:stCxn id="53252" idx="3"/>
            <a:endCxn id="53253" idx="1"/>
          </p:cNvCxnSpPr>
          <p:nvPr/>
        </p:nvCxnSpPr>
        <p:spPr bwMode="auto">
          <a:xfrm>
            <a:off x="6972300" y="3162300"/>
            <a:ext cx="495300" cy="0"/>
          </a:xfrm>
          <a:prstGeom prst="straightConnector1">
            <a:avLst/>
          </a:prstGeom>
          <a:noFill/>
          <a:ln w="9525">
            <a:solidFill>
              <a:srgbClr val="FF0000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268" name="AutoShape 20">
            <a:extLst>
              <a:ext uri="{FF2B5EF4-FFF2-40B4-BE49-F238E27FC236}">
                <a16:creationId xmlns:a16="http://schemas.microsoft.com/office/drawing/2014/main" id="{C19ABE89-96D5-46B9-A8B0-41190D93CCF5}"/>
              </a:ext>
            </a:extLst>
          </p:cNvPr>
          <p:cNvCxnSpPr>
            <a:cxnSpLocks noChangeShapeType="1"/>
            <a:stCxn id="53256" idx="3"/>
            <a:endCxn id="53255" idx="1"/>
          </p:cNvCxnSpPr>
          <p:nvPr/>
        </p:nvCxnSpPr>
        <p:spPr bwMode="auto">
          <a:xfrm>
            <a:off x="4724400" y="4762500"/>
            <a:ext cx="495300" cy="0"/>
          </a:xfrm>
          <a:prstGeom prst="straightConnector1">
            <a:avLst/>
          </a:prstGeom>
          <a:noFill/>
          <a:ln w="9525">
            <a:solidFill>
              <a:srgbClr val="FF0000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269" name="AutoShape 21">
            <a:extLst>
              <a:ext uri="{FF2B5EF4-FFF2-40B4-BE49-F238E27FC236}">
                <a16:creationId xmlns:a16="http://schemas.microsoft.com/office/drawing/2014/main" id="{150096C6-9A93-4AE4-91A0-ACEFC8B4DFF0}"/>
              </a:ext>
            </a:extLst>
          </p:cNvPr>
          <p:cNvCxnSpPr>
            <a:cxnSpLocks noChangeShapeType="1"/>
            <a:stCxn id="53252" idx="2"/>
            <a:endCxn id="53255" idx="0"/>
          </p:cNvCxnSpPr>
          <p:nvPr/>
        </p:nvCxnSpPr>
        <p:spPr bwMode="auto">
          <a:xfrm rot="5400000">
            <a:off x="5715000" y="3962400"/>
            <a:ext cx="762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270" name="Text Box 22">
            <a:extLst>
              <a:ext uri="{FF2B5EF4-FFF2-40B4-BE49-F238E27FC236}">
                <a16:creationId xmlns:a16="http://schemas.microsoft.com/office/drawing/2014/main" id="{7339CA18-C478-40F1-8D0C-BA22CC94B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1385888"/>
            <a:ext cx="755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拉</a:t>
            </a:r>
            <a:r>
              <a:rPr lang="en-US" altLang="zh-TW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8:5</a:t>
            </a:r>
          </a:p>
        </p:txBody>
      </p:sp>
      <p:sp>
        <p:nvSpPr>
          <p:cNvPr id="53271" name="Text Box 23">
            <a:extLst>
              <a:ext uri="{FF2B5EF4-FFF2-40B4-BE49-F238E27FC236}">
                <a16:creationId xmlns:a16="http://schemas.microsoft.com/office/drawing/2014/main" id="{E8919746-AE71-43CB-8C13-F0B019C9B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650" y="2994026"/>
            <a:ext cx="86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尼</a:t>
            </a:r>
            <a:r>
              <a:rPr lang="en-US" altLang="zh-TW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3:30</a:t>
            </a:r>
          </a:p>
        </p:txBody>
      </p:sp>
    </p:spTree>
    <p:extLst>
      <p:ext uri="{BB962C8B-B14F-4D97-AF65-F5344CB8AC3E}">
        <p14:creationId xmlns:p14="http://schemas.microsoft.com/office/powerpoint/2010/main" val="390005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 animBg="1"/>
      <p:bldP spid="53253" grpId="0" animBg="1"/>
      <p:bldP spid="53254" grpId="0" animBg="1"/>
      <p:bldP spid="53255" grpId="0" animBg="1"/>
      <p:bldP spid="53256" grpId="0" animBg="1"/>
      <p:bldP spid="53257" grpId="0" animBg="1"/>
      <p:bldP spid="53270" grpId="0"/>
      <p:bldP spid="5327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7439F5B3-296D-4F84-A8E0-DE47C269D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2286000"/>
            <a:ext cx="1371600" cy="8382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多比雅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99E1605C-BCA4-4FAE-8062-10B24ECD9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2286000"/>
            <a:ext cx="1371600" cy="8382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女兒</a:t>
            </a:r>
          </a:p>
        </p:txBody>
      </p:sp>
      <p:sp>
        <p:nvSpPr>
          <p:cNvPr id="67588" name="Rectangle 4">
            <a:extLst>
              <a:ext uri="{FF2B5EF4-FFF2-40B4-BE49-F238E27FC236}">
                <a16:creationId xmlns:a16="http://schemas.microsoft.com/office/drawing/2014/main" id="{7A25A0EC-7042-487F-96D6-D42561BE8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685800"/>
            <a:ext cx="1371600" cy="838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示迦尼</a:t>
            </a:r>
          </a:p>
        </p:txBody>
      </p:sp>
      <p:sp>
        <p:nvSpPr>
          <p:cNvPr id="67589" name="Rectangle 5">
            <a:extLst>
              <a:ext uri="{FF2B5EF4-FFF2-40B4-BE49-F238E27FC236}">
                <a16:creationId xmlns:a16="http://schemas.microsoft.com/office/drawing/2014/main" id="{D1B8A29D-B2C8-4B1C-AAEA-E262430A2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886200"/>
            <a:ext cx="1371600" cy="8382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約哈難</a:t>
            </a:r>
          </a:p>
        </p:txBody>
      </p:sp>
      <p:sp>
        <p:nvSpPr>
          <p:cNvPr id="67590" name="Rectangle 6">
            <a:extLst>
              <a:ext uri="{FF2B5EF4-FFF2-40B4-BE49-F238E27FC236}">
                <a16:creationId xmlns:a16="http://schemas.microsoft.com/office/drawing/2014/main" id="{3E509822-C07A-4125-83BB-D2546FF71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3886200"/>
            <a:ext cx="1371600" cy="8382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女兒</a:t>
            </a:r>
          </a:p>
        </p:txBody>
      </p:sp>
      <p:sp>
        <p:nvSpPr>
          <p:cNvPr id="67591" name="Rectangle 7">
            <a:extLst>
              <a:ext uri="{FF2B5EF4-FFF2-40B4-BE49-F238E27FC236}">
                <a16:creationId xmlns:a16="http://schemas.microsoft.com/office/drawing/2014/main" id="{5892EDD9-FF8B-4198-9340-094A91129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286000"/>
            <a:ext cx="1371600" cy="838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米書蘭</a:t>
            </a:r>
          </a:p>
        </p:txBody>
      </p:sp>
      <p:cxnSp>
        <p:nvCxnSpPr>
          <p:cNvPr id="67592" name="AutoShape 8">
            <a:extLst>
              <a:ext uri="{FF2B5EF4-FFF2-40B4-BE49-F238E27FC236}">
                <a16:creationId xmlns:a16="http://schemas.microsoft.com/office/drawing/2014/main" id="{978113A2-6078-4BDE-BEF7-DE1E864F2A35}"/>
              </a:ext>
            </a:extLst>
          </p:cNvPr>
          <p:cNvCxnSpPr>
            <a:cxnSpLocks noChangeShapeType="1"/>
            <a:stCxn id="67588" idx="2"/>
            <a:endCxn id="67587" idx="0"/>
          </p:cNvCxnSpPr>
          <p:nvPr/>
        </p:nvCxnSpPr>
        <p:spPr bwMode="auto">
          <a:xfrm rot="5400000">
            <a:off x="9220200" y="1905000"/>
            <a:ext cx="762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593" name="AutoShape 9">
            <a:extLst>
              <a:ext uri="{FF2B5EF4-FFF2-40B4-BE49-F238E27FC236}">
                <a16:creationId xmlns:a16="http://schemas.microsoft.com/office/drawing/2014/main" id="{A928DF66-49FF-4374-B07E-E9A3C1945C00}"/>
              </a:ext>
            </a:extLst>
          </p:cNvPr>
          <p:cNvCxnSpPr>
            <a:cxnSpLocks noChangeShapeType="1"/>
            <a:stCxn id="67591" idx="2"/>
            <a:endCxn id="67590" idx="0"/>
          </p:cNvCxnSpPr>
          <p:nvPr/>
        </p:nvCxnSpPr>
        <p:spPr bwMode="auto">
          <a:xfrm rot="5400000">
            <a:off x="5715000" y="3505200"/>
            <a:ext cx="762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594" name="AutoShape 10">
            <a:extLst>
              <a:ext uri="{FF2B5EF4-FFF2-40B4-BE49-F238E27FC236}">
                <a16:creationId xmlns:a16="http://schemas.microsoft.com/office/drawing/2014/main" id="{7659189F-2A67-45BA-83FA-E7DFB746CFD8}"/>
              </a:ext>
            </a:extLst>
          </p:cNvPr>
          <p:cNvCxnSpPr>
            <a:cxnSpLocks noChangeShapeType="1"/>
            <a:stCxn id="67586" idx="3"/>
            <a:endCxn id="67587" idx="1"/>
          </p:cNvCxnSpPr>
          <p:nvPr/>
        </p:nvCxnSpPr>
        <p:spPr bwMode="auto">
          <a:xfrm>
            <a:off x="8548688" y="2705100"/>
            <a:ext cx="366712" cy="0"/>
          </a:xfrm>
          <a:prstGeom prst="straightConnector1">
            <a:avLst/>
          </a:prstGeom>
          <a:noFill/>
          <a:ln w="9525">
            <a:solidFill>
              <a:srgbClr val="FF0000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595" name="AutoShape 11">
            <a:extLst>
              <a:ext uri="{FF2B5EF4-FFF2-40B4-BE49-F238E27FC236}">
                <a16:creationId xmlns:a16="http://schemas.microsoft.com/office/drawing/2014/main" id="{7D3B4204-8AA1-4631-B7B4-1027E09882EB}"/>
              </a:ext>
            </a:extLst>
          </p:cNvPr>
          <p:cNvCxnSpPr>
            <a:cxnSpLocks noChangeShapeType="1"/>
            <a:stCxn id="67590" idx="3"/>
            <a:endCxn id="67589" idx="1"/>
          </p:cNvCxnSpPr>
          <p:nvPr/>
        </p:nvCxnSpPr>
        <p:spPr bwMode="auto">
          <a:xfrm>
            <a:off x="6781800" y="4305300"/>
            <a:ext cx="381000" cy="0"/>
          </a:xfrm>
          <a:prstGeom prst="straightConnector1">
            <a:avLst/>
          </a:prstGeom>
          <a:noFill/>
          <a:ln w="9525">
            <a:solidFill>
              <a:srgbClr val="FF0000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596" name="AutoShape 12">
            <a:extLst>
              <a:ext uri="{FF2B5EF4-FFF2-40B4-BE49-F238E27FC236}">
                <a16:creationId xmlns:a16="http://schemas.microsoft.com/office/drawing/2014/main" id="{2726F78A-438C-48FC-9B0D-EFC06368C38A}"/>
              </a:ext>
            </a:extLst>
          </p:cNvPr>
          <p:cNvCxnSpPr>
            <a:cxnSpLocks noChangeShapeType="1"/>
            <a:stCxn id="67586" idx="2"/>
            <a:endCxn id="67589" idx="0"/>
          </p:cNvCxnSpPr>
          <p:nvPr/>
        </p:nvCxnSpPr>
        <p:spPr bwMode="auto">
          <a:xfrm rot="5400000">
            <a:off x="7474744" y="3512344"/>
            <a:ext cx="74771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599" name="Rectangle 15">
            <a:extLst>
              <a:ext uri="{FF2B5EF4-FFF2-40B4-BE49-F238E27FC236}">
                <a16:creationId xmlns:a16="http://schemas.microsoft.com/office/drawing/2014/main" id="{F5417C6D-3A6D-4CB5-8CE1-431BA8ED5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685800"/>
            <a:ext cx="1371600" cy="838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以利亞實</a:t>
            </a:r>
          </a:p>
        </p:txBody>
      </p:sp>
      <p:cxnSp>
        <p:nvCxnSpPr>
          <p:cNvPr id="67600" name="AutoShape 16">
            <a:extLst>
              <a:ext uri="{FF2B5EF4-FFF2-40B4-BE49-F238E27FC236}">
                <a16:creationId xmlns:a16="http://schemas.microsoft.com/office/drawing/2014/main" id="{9A479FE2-27EF-4784-859A-0DA13CEDF3B8}"/>
              </a:ext>
            </a:extLst>
          </p:cNvPr>
          <p:cNvCxnSpPr>
            <a:cxnSpLocks noChangeShapeType="1"/>
            <a:stCxn id="67586" idx="0"/>
            <a:endCxn id="67599" idx="3"/>
          </p:cNvCxnSpPr>
          <p:nvPr/>
        </p:nvCxnSpPr>
        <p:spPr bwMode="auto">
          <a:xfrm rot="5400000" flipH="1">
            <a:off x="5862638" y="285751"/>
            <a:ext cx="1166813" cy="2805112"/>
          </a:xfrm>
          <a:prstGeom prst="bentConnector2">
            <a:avLst/>
          </a:prstGeom>
          <a:noFill/>
          <a:ln w="9525">
            <a:solidFill>
              <a:srgbClr val="FF0000"/>
            </a:solidFill>
            <a:prstDash val="dash"/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601" name="Rectangle 17">
            <a:extLst>
              <a:ext uri="{FF2B5EF4-FFF2-40B4-BE49-F238E27FC236}">
                <a16:creationId xmlns:a16="http://schemas.microsoft.com/office/drawing/2014/main" id="{B97C68C6-7FF5-4E3D-96E0-A2C0CEAA0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2286000"/>
            <a:ext cx="1371600" cy="838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耶何耶大</a:t>
            </a:r>
          </a:p>
        </p:txBody>
      </p:sp>
      <p:cxnSp>
        <p:nvCxnSpPr>
          <p:cNvPr id="67602" name="AutoShape 18">
            <a:extLst>
              <a:ext uri="{FF2B5EF4-FFF2-40B4-BE49-F238E27FC236}">
                <a16:creationId xmlns:a16="http://schemas.microsoft.com/office/drawing/2014/main" id="{FAF1AC52-96AB-48DB-84B1-5B931733AC46}"/>
              </a:ext>
            </a:extLst>
          </p:cNvPr>
          <p:cNvCxnSpPr>
            <a:cxnSpLocks noChangeShapeType="1"/>
            <a:stCxn id="67599" idx="2"/>
            <a:endCxn id="67601" idx="0"/>
          </p:cNvCxnSpPr>
          <p:nvPr/>
        </p:nvCxnSpPr>
        <p:spPr bwMode="auto">
          <a:xfrm rot="5400000">
            <a:off x="3969544" y="1912144"/>
            <a:ext cx="74771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603" name="Rectangle 19">
            <a:extLst>
              <a:ext uri="{FF2B5EF4-FFF2-40B4-BE49-F238E27FC236}">
                <a16:creationId xmlns:a16="http://schemas.microsoft.com/office/drawing/2014/main" id="{43CA788C-6704-4CA9-AAE1-7A06FF96E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886200"/>
            <a:ext cx="1371600" cy="838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兒子</a:t>
            </a:r>
          </a:p>
        </p:txBody>
      </p:sp>
      <p:cxnSp>
        <p:nvCxnSpPr>
          <p:cNvPr id="67604" name="AutoShape 20">
            <a:extLst>
              <a:ext uri="{FF2B5EF4-FFF2-40B4-BE49-F238E27FC236}">
                <a16:creationId xmlns:a16="http://schemas.microsoft.com/office/drawing/2014/main" id="{87F65713-4AA2-4602-84C0-058B33AAE533}"/>
              </a:ext>
            </a:extLst>
          </p:cNvPr>
          <p:cNvCxnSpPr>
            <a:cxnSpLocks noChangeShapeType="1"/>
            <a:stCxn id="67601" idx="2"/>
            <a:endCxn id="67603" idx="0"/>
          </p:cNvCxnSpPr>
          <p:nvPr/>
        </p:nvCxnSpPr>
        <p:spPr bwMode="auto">
          <a:xfrm rot="5400000">
            <a:off x="3962400" y="3505200"/>
            <a:ext cx="762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605" name="Rectangle 21">
            <a:extLst>
              <a:ext uri="{FF2B5EF4-FFF2-40B4-BE49-F238E27FC236}">
                <a16:creationId xmlns:a16="http://schemas.microsoft.com/office/drawing/2014/main" id="{4C14B131-B525-4449-BDFE-DD1233E8E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286000"/>
            <a:ext cx="1371600" cy="8382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參巴拉</a:t>
            </a:r>
          </a:p>
        </p:txBody>
      </p:sp>
      <p:sp>
        <p:nvSpPr>
          <p:cNvPr id="67606" name="Rectangle 22">
            <a:extLst>
              <a:ext uri="{FF2B5EF4-FFF2-40B4-BE49-F238E27FC236}">
                <a16:creationId xmlns:a16="http://schemas.microsoft.com/office/drawing/2014/main" id="{26C2355D-5DDF-4AD7-9B5A-54BD7C0C7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886200"/>
            <a:ext cx="1371600" cy="8382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女兒</a:t>
            </a:r>
          </a:p>
        </p:txBody>
      </p:sp>
      <p:cxnSp>
        <p:nvCxnSpPr>
          <p:cNvPr id="67607" name="AutoShape 23">
            <a:extLst>
              <a:ext uri="{FF2B5EF4-FFF2-40B4-BE49-F238E27FC236}">
                <a16:creationId xmlns:a16="http://schemas.microsoft.com/office/drawing/2014/main" id="{0754455E-46A1-4203-AB98-A9147D1E2798}"/>
              </a:ext>
            </a:extLst>
          </p:cNvPr>
          <p:cNvCxnSpPr>
            <a:cxnSpLocks noChangeShapeType="1"/>
            <a:stCxn id="67605" idx="2"/>
            <a:endCxn id="67606" idx="0"/>
          </p:cNvCxnSpPr>
          <p:nvPr/>
        </p:nvCxnSpPr>
        <p:spPr bwMode="auto">
          <a:xfrm rot="5400000">
            <a:off x="2216944" y="3512344"/>
            <a:ext cx="74771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608" name="AutoShape 24">
            <a:extLst>
              <a:ext uri="{FF2B5EF4-FFF2-40B4-BE49-F238E27FC236}">
                <a16:creationId xmlns:a16="http://schemas.microsoft.com/office/drawing/2014/main" id="{B5859734-F0E8-4101-B9F2-02AAF7BF2C61}"/>
              </a:ext>
            </a:extLst>
          </p:cNvPr>
          <p:cNvCxnSpPr>
            <a:cxnSpLocks noChangeShapeType="1"/>
            <a:stCxn id="67606" idx="3"/>
            <a:endCxn id="67603" idx="1"/>
          </p:cNvCxnSpPr>
          <p:nvPr/>
        </p:nvCxnSpPr>
        <p:spPr bwMode="auto">
          <a:xfrm>
            <a:off x="3276600" y="4305300"/>
            <a:ext cx="381000" cy="0"/>
          </a:xfrm>
          <a:prstGeom prst="straightConnector1">
            <a:avLst/>
          </a:prstGeom>
          <a:noFill/>
          <a:ln w="9525">
            <a:solidFill>
              <a:srgbClr val="FF0000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612" name="Text Box 28">
            <a:extLst>
              <a:ext uri="{FF2B5EF4-FFF2-40B4-BE49-F238E27FC236}">
                <a16:creationId xmlns:a16="http://schemas.microsoft.com/office/drawing/2014/main" id="{E847EDE1-FAA7-4B22-BF36-4852E4A36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304801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猶大貴冑</a:t>
            </a:r>
            <a:r>
              <a:rPr lang="en-US" altLang="zh-TW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</a:p>
        </p:txBody>
      </p:sp>
      <p:sp>
        <p:nvSpPr>
          <p:cNvPr id="67613" name="Text Box 29">
            <a:extLst>
              <a:ext uri="{FF2B5EF4-FFF2-40B4-BE49-F238E27FC236}">
                <a16:creationId xmlns:a16="http://schemas.microsoft.com/office/drawing/2014/main" id="{94768FB3-AC78-485A-9476-F1885D60D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2425" y="1905001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猶大貴冑</a:t>
            </a:r>
            <a:r>
              <a:rPr lang="en-US" altLang="zh-TW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</a:p>
        </p:txBody>
      </p:sp>
      <p:sp>
        <p:nvSpPr>
          <p:cNvPr id="67614" name="Text Box 30">
            <a:extLst>
              <a:ext uri="{FF2B5EF4-FFF2-40B4-BE49-F238E27FC236}">
                <a16:creationId xmlns:a16="http://schemas.microsoft.com/office/drawing/2014/main" id="{4DEA02F3-828C-40E2-B837-8116441C7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04801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大祭司</a:t>
            </a:r>
            <a:r>
              <a:rPr lang="en-US" altLang="zh-TW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</a:p>
        </p:txBody>
      </p:sp>
      <p:sp>
        <p:nvSpPr>
          <p:cNvPr id="67615" name="Text Box 31">
            <a:extLst>
              <a:ext uri="{FF2B5EF4-FFF2-40B4-BE49-F238E27FC236}">
                <a16:creationId xmlns:a16="http://schemas.microsoft.com/office/drawing/2014/main" id="{D9FA8BD1-BD06-45C3-81B4-E1D3039D5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850" y="1905001"/>
            <a:ext cx="1784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撒瑪利亞省長</a:t>
            </a:r>
            <a:r>
              <a:rPr lang="en-US" altLang="zh-TW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</a:p>
        </p:txBody>
      </p:sp>
      <p:sp>
        <p:nvSpPr>
          <p:cNvPr id="67616" name="Text Box 32">
            <a:extLst>
              <a:ext uri="{FF2B5EF4-FFF2-40B4-BE49-F238E27FC236}">
                <a16:creationId xmlns:a16="http://schemas.microsoft.com/office/drawing/2014/main" id="{FEEB17C4-714E-4477-8265-C3942D8F4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1850" y="1905001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亞捫省長</a:t>
            </a:r>
            <a:r>
              <a:rPr lang="en-US" altLang="zh-TW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2364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animBg="1"/>
      <p:bldP spid="67587" grpId="0" animBg="1"/>
      <p:bldP spid="67588" grpId="0" animBg="1"/>
      <p:bldP spid="67589" grpId="0" animBg="1"/>
      <p:bldP spid="67590" grpId="0" animBg="1"/>
      <p:bldP spid="67591" grpId="0" animBg="1"/>
      <p:bldP spid="67599" grpId="0" animBg="1"/>
      <p:bldP spid="67601" grpId="0" animBg="1"/>
      <p:bldP spid="67603" grpId="0" animBg="1"/>
      <p:bldP spid="67605" grpId="0" animBg="1"/>
      <p:bldP spid="67606" grpId="0" animBg="1"/>
      <p:bldP spid="67612" grpId="0"/>
      <p:bldP spid="67613" grpId="0"/>
      <p:bldP spid="67614" grpId="0"/>
      <p:bldP spid="67615" grpId="0"/>
      <p:bldP spid="6761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C422B-CE8C-210A-DEDD-25634C024E0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pPr algn="ctr"/>
            <a:r>
              <a:rPr lang="ja-JP" altLang="en-US">
                <a:solidFill>
                  <a:schemeClr val="bg1"/>
                </a:solidFill>
                <a:latin typeface="KaiTi"/>
                <a:ea typeface="KaiTi"/>
              </a:rPr>
              <a:t>尼希米記</a:t>
            </a:r>
            <a:r>
              <a:rPr lang="en-US">
                <a:solidFill>
                  <a:schemeClr val="bg1"/>
                </a:solidFill>
                <a:latin typeface="KaiTi"/>
                <a:ea typeface="KaiTi"/>
              </a:rPr>
              <a:t> 13:28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7238D-7995-A09F-83AA-C4A102ACC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z="4000">
                <a:latin typeface="KaiTi"/>
                <a:ea typeface="KaiTi"/>
                <a:cs typeface="+mn-lt"/>
              </a:rPr>
              <a:t>大祭司以利亞實的孫子耶何耶大的一個兒子、是和倫人參巴拉的女婿．我就從我這裡把他趕出去</a:t>
            </a:r>
            <a:r>
              <a:rPr lang="en-US" sz="4000">
                <a:latin typeface="KaiTi"/>
                <a:ea typeface="+mn-lt"/>
                <a:cs typeface="+mn-lt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7035762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37" name="Text Box 29">
            <a:extLst>
              <a:ext uri="{FF2B5EF4-FFF2-40B4-BE49-F238E27FC236}">
                <a16:creationId xmlns:a16="http://schemas.microsoft.com/office/drawing/2014/main" id="{A401FBD7-26C9-4926-8E28-083AD6EB5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2425" y="1905001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猶大貴冑</a:t>
            </a:r>
            <a:r>
              <a:rPr lang="en-US" altLang="zh-TW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</a:p>
        </p:txBody>
      </p:sp>
      <p:sp>
        <p:nvSpPr>
          <p:cNvPr id="68638" name="Text Box 30">
            <a:extLst>
              <a:ext uri="{FF2B5EF4-FFF2-40B4-BE49-F238E27FC236}">
                <a16:creationId xmlns:a16="http://schemas.microsoft.com/office/drawing/2014/main" id="{1749806D-4F18-47B4-A72D-529CAF3E9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850" y="1905001"/>
            <a:ext cx="1784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撒瑪利亞省長</a:t>
            </a:r>
            <a:r>
              <a:rPr lang="en-US" altLang="zh-TW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</a:p>
        </p:txBody>
      </p:sp>
      <p:sp>
        <p:nvSpPr>
          <p:cNvPr id="68639" name="Text Box 31">
            <a:extLst>
              <a:ext uri="{FF2B5EF4-FFF2-40B4-BE49-F238E27FC236}">
                <a16:creationId xmlns:a16="http://schemas.microsoft.com/office/drawing/2014/main" id="{596F7899-CE6F-46D6-978A-594D12FE7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1850" y="1905001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亞捫省長</a:t>
            </a:r>
            <a:r>
              <a:rPr lang="en-US" altLang="zh-TW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D3BC64D6-1A43-4853-8E7E-9D3C80A87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2286000"/>
            <a:ext cx="1371600" cy="8382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多比雅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0CB7ADF8-83E4-475C-AE2D-F22C1A459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2286000"/>
            <a:ext cx="1371600" cy="838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女兒</a:t>
            </a:r>
          </a:p>
        </p:txBody>
      </p:sp>
      <p:sp>
        <p:nvSpPr>
          <p:cNvPr id="68612" name="Rectangle 4">
            <a:extLst>
              <a:ext uri="{FF2B5EF4-FFF2-40B4-BE49-F238E27FC236}">
                <a16:creationId xmlns:a16="http://schemas.microsoft.com/office/drawing/2014/main" id="{F2F6D2F3-DC2C-4352-AF46-4D6E48B7E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685800"/>
            <a:ext cx="1371600" cy="8382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示迦尼</a:t>
            </a:r>
          </a:p>
        </p:txBody>
      </p:sp>
      <p:sp>
        <p:nvSpPr>
          <p:cNvPr id="68613" name="Rectangle 5">
            <a:extLst>
              <a:ext uri="{FF2B5EF4-FFF2-40B4-BE49-F238E27FC236}">
                <a16:creationId xmlns:a16="http://schemas.microsoft.com/office/drawing/2014/main" id="{1AC37548-36FA-4D43-ACA2-D29A5F326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886200"/>
            <a:ext cx="1371600" cy="8382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約哈難</a:t>
            </a:r>
          </a:p>
        </p:txBody>
      </p:sp>
      <p:sp>
        <p:nvSpPr>
          <p:cNvPr id="68614" name="Rectangle 6">
            <a:extLst>
              <a:ext uri="{FF2B5EF4-FFF2-40B4-BE49-F238E27FC236}">
                <a16:creationId xmlns:a16="http://schemas.microsoft.com/office/drawing/2014/main" id="{9950523E-0048-4550-BF9C-6599ED60E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3886200"/>
            <a:ext cx="1371600" cy="838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女兒</a:t>
            </a:r>
          </a:p>
        </p:txBody>
      </p:sp>
      <p:sp>
        <p:nvSpPr>
          <p:cNvPr id="68615" name="Rectangle 7">
            <a:extLst>
              <a:ext uri="{FF2B5EF4-FFF2-40B4-BE49-F238E27FC236}">
                <a16:creationId xmlns:a16="http://schemas.microsoft.com/office/drawing/2014/main" id="{31E5AB0D-0609-4BA9-8B78-8E582793A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286000"/>
            <a:ext cx="1371600" cy="8382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米書蘭</a:t>
            </a:r>
          </a:p>
        </p:txBody>
      </p:sp>
      <p:cxnSp>
        <p:nvCxnSpPr>
          <p:cNvPr id="68616" name="AutoShape 8">
            <a:extLst>
              <a:ext uri="{FF2B5EF4-FFF2-40B4-BE49-F238E27FC236}">
                <a16:creationId xmlns:a16="http://schemas.microsoft.com/office/drawing/2014/main" id="{6516E08C-DA35-46BD-920C-B556CB69B5A3}"/>
              </a:ext>
            </a:extLst>
          </p:cNvPr>
          <p:cNvCxnSpPr>
            <a:cxnSpLocks noChangeShapeType="1"/>
            <a:stCxn id="68612" idx="2"/>
            <a:endCxn id="68611" idx="0"/>
          </p:cNvCxnSpPr>
          <p:nvPr/>
        </p:nvCxnSpPr>
        <p:spPr bwMode="auto">
          <a:xfrm rot="5400000">
            <a:off x="9220200" y="1905000"/>
            <a:ext cx="762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617" name="AutoShape 9">
            <a:extLst>
              <a:ext uri="{FF2B5EF4-FFF2-40B4-BE49-F238E27FC236}">
                <a16:creationId xmlns:a16="http://schemas.microsoft.com/office/drawing/2014/main" id="{6F73A71B-C993-4BEF-AEAB-B84D84081060}"/>
              </a:ext>
            </a:extLst>
          </p:cNvPr>
          <p:cNvCxnSpPr>
            <a:cxnSpLocks noChangeShapeType="1"/>
            <a:stCxn id="68615" idx="2"/>
            <a:endCxn id="68614" idx="0"/>
          </p:cNvCxnSpPr>
          <p:nvPr/>
        </p:nvCxnSpPr>
        <p:spPr bwMode="auto">
          <a:xfrm rot="5400000">
            <a:off x="5715000" y="3505200"/>
            <a:ext cx="762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618" name="AutoShape 10">
            <a:extLst>
              <a:ext uri="{FF2B5EF4-FFF2-40B4-BE49-F238E27FC236}">
                <a16:creationId xmlns:a16="http://schemas.microsoft.com/office/drawing/2014/main" id="{94B8E6C3-04B5-496B-92EA-D0AB7ADBE665}"/>
              </a:ext>
            </a:extLst>
          </p:cNvPr>
          <p:cNvCxnSpPr>
            <a:cxnSpLocks noChangeShapeType="1"/>
            <a:stCxn id="68610" idx="3"/>
            <a:endCxn id="68611" idx="1"/>
          </p:cNvCxnSpPr>
          <p:nvPr/>
        </p:nvCxnSpPr>
        <p:spPr bwMode="auto">
          <a:xfrm>
            <a:off x="8548688" y="2705100"/>
            <a:ext cx="366712" cy="0"/>
          </a:xfrm>
          <a:prstGeom prst="straightConnector1">
            <a:avLst/>
          </a:prstGeom>
          <a:noFill/>
          <a:ln w="9525">
            <a:solidFill>
              <a:srgbClr val="FF0000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619" name="AutoShape 11">
            <a:extLst>
              <a:ext uri="{FF2B5EF4-FFF2-40B4-BE49-F238E27FC236}">
                <a16:creationId xmlns:a16="http://schemas.microsoft.com/office/drawing/2014/main" id="{03BBE55A-9A4D-449D-8AD0-DC411BB4A545}"/>
              </a:ext>
            </a:extLst>
          </p:cNvPr>
          <p:cNvCxnSpPr>
            <a:cxnSpLocks noChangeShapeType="1"/>
            <a:stCxn id="68614" idx="3"/>
            <a:endCxn id="68613" idx="1"/>
          </p:cNvCxnSpPr>
          <p:nvPr/>
        </p:nvCxnSpPr>
        <p:spPr bwMode="auto">
          <a:xfrm>
            <a:off x="6781800" y="4305300"/>
            <a:ext cx="381000" cy="0"/>
          </a:xfrm>
          <a:prstGeom prst="straightConnector1">
            <a:avLst/>
          </a:prstGeom>
          <a:noFill/>
          <a:ln w="9525">
            <a:solidFill>
              <a:srgbClr val="FF0000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620" name="AutoShape 12">
            <a:extLst>
              <a:ext uri="{FF2B5EF4-FFF2-40B4-BE49-F238E27FC236}">
                <a16:creationId xmlns:a16="http://schemas.microsoft.com/office/drawing/2014/main" id="{87FBF245-0B9A-4252-B71C-5BB9CB0F3806}"/>
              </a:ext>
            </a:extLst>
          </p:cNvPr>
          <p:cNvCxnSpPr>
            <a:cxnSpLocks noChangeShapeType="1"/>
            <a:stCxn id="68610" idx="2"/>
            <a:endCxn id="68613" idx="0"/>
          </p:cNvCxnSpPr>
          <p:nvPr/>
        </p:nvCxnSpPr>
        <p:spPr bwMode="auto">
          <a:xfrm rot="5400000">
            <a:off x="7474744" y="3512344"/>
            <a:ext cx="74771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8621" name="Rectangle 13">
            <a:extLst>
              <a:ext uri="{FF2B5EF4-FFF2-40B4-BE49-F238E27FC236}">
                <a16:creationId xmlns:a16="http://schemas.microsoft.com/office/drawing/2014/main" id="{CE079FFB-ADB7-434A-9069-26CE3B7B6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685800"/>
            <a:ext cx="1371600" cy="8382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以利亞實</a:t>
            </a:r>
          </a:p>
        </p:txBody>
      </p:sp>
      <p:cxnSp>
        <p:nvCxnSpPr>
          <p:cNvPr id="68622" name="AutoShape 14">
            <a:extLst>
              <a:ext uri="{FF2B5EF4-FFF2-40B4-BE49-F238E27FC236}">
                <a16:creationId xmlns:a16="http://schemas.microsoft.com/office/drawing/2014/main" id="{AC1B25B4-424B-4B40-8394-4CABFD9924D9}"/>
              </a:ext>
            </a:extLst>
          </p:cNvPr>
          <p:cNvCxnSpPr>
            <a:cxnSpLocks noChangeShapeType="1"/>
            <a:stCxn id="68610" idx="0"/>
            <a:endCxn id="68621" idx="3"/>
          </p:cNvCxnSpPr>
          <p:nvPr/>
        </p:nvCxnSpPr>
        <p:spPr bwMode="auto">
          <a:xfrm rot="5400000" flipH="1">
            <a:off x="5862638" y="285751"/>
            <a:ext cx="1166813" cy="2805112"/>
          </a:xfrm>
          <a:prstGeom prst="bentConnector2">
            <a:avLst/>
          </a:prstGeom>
          <a:noFill/>
          <a:ln w="9525">
            <a:solidFill>
              <a:srgbClr val="FF0000"/>
            </a:solidFill>
            <a:prstDash val="dash"/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8623" name="Rectangle 15">
            <a:extLst>
              <a:ext uri="{FF2B5EF4-FFF2-40B4-BE49-F238E27FC236}">
                <a16:creationId xmlns:a16="http://schemas.microsoft.com/office/drawing/2014/main" id="{0CBB1D6F-205A-4EBA-9957-2C0F9B298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2286000"/>
            <a:ext cx="1371600" cy="838200"/>
          </a:xfrm>
          <a:prstGeom prst="rect">
            <a:avLst/>
          </a:prstGeom>
          <a:solidFill>
            <a:srgbClr val="00B05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耶何耶大</a:t>
            </a:r>
          </a:p>
        </p:txBody>
      </p:sp>
      <p:cxnSp>
        <p:nvCxnSpPr>
          <p:cNvPr id="68624" name="AutoShape 16">
            <a:extLst>
              <a:ext uri="{FF2B5EF4-FFF2-40B4-BE49-F238E27FC236}">
                <a16:creationId xmlns:a16="http://schemas.microsoft.com/office/drawing/2014/main" id="{19A2D8D6-E3F0-41F9-994A-640C9A18B99D}"/>
              </a:ext>
            </a:extLst>
          </p:cNvPr>
          <p:cNvCxnSpPr>
            <a:cxnSpLocks noChangeShapeType="1"/>
            <a:stCxn id="68621" idx="2"/>
            <a:endCxn id="68623" idx="0"/>
          </p:cNvCxnSpPr>
          <p:nvPr/>
        </p:nvCxnSpPr>
        <p:spPr bwMode="auto">
          <a:xfrm rot="5400000">
            <a:off x="3969544" y="1912144"/>
            <a:ext cx="74771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8625" name="Rectangle 17">
            <a:extLst>
              <a:ext uri="{FF2B5EF4-FFF2-40B4-BE49-F238E27FC236}">
                <a16:creationId xmlns:a16="http://schemas.microsoft.com/office/drawing/2014/main" id="{7553D3BD-D482-4F31-B5CC-F6D1BFA26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886200"/>
            <a:ext cx="1371600" cy="838200"/>
          </a:xfrm>
          <a:prstGeom prst="rect">
            <a:avLst/>
          </a:prstGeom>
          <a:solidFill>
            <a:srgbClr val="00B05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兒子</a:t>
            </a:r>
          </a:p>
        </p:txBody>
      </p:sp>
      <p:cxnSp>
        <p:nvCxnSpPr>
          <p:cNvPr id="68626" name="AutoShape 18">
            <a:extLst>
              <a:ext uri="{FF2B5EF4-FFF2-40B4-BE49-F238E27FC236}">
                <a16:creationId xmlns:a16="http://schemas.microsoft.com/office/drawing/2014/main" id="{D5C46F34-096D-4EDF-A122-D17FB41C1840}"/>
              </a:ext>
            </a:extLst>
          </p:cNvPr>
          <p:cNvCxnSpPr>
            <a:cxnSpLocks noChangeShapeType="1"/>
            <a:stCxn id="68623" idx="2"/>
            <a:endCxn id="68625" idx="0"/>
          </p:cNvCxnSpPr>
          <p:nvPr/>
        </p:nvCxnSpPr>
        <p:spPr bwMode="auto">
          <a:xfrm rot="5400000">
            <a:off x="3962400" y="3505200"/>
            <a:ext cx="762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8627" name="Rectangle 19">
            <a:extLst>
              <a:ext uri="{FF2B5EF4-FFF2-40B4-BE49-F238E27FC236}">
                <a16:creationId xmlns:a16="http://schemas.microsoft.com/office/drawing/2014/main" id="{44A2200F-91F2-457C-8D89-DCA23E2C2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286000"/>
            <a:ext cx="1371600" cy="8382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參巴拉</a:t>
            </a:r>
          </a:p>
        </p:txBody>
      </p:sp>
      <p:sp>
        <p:nvSpPr>
          <p:cNvPr id="68628" name="Rectangle 20">
            <a:extLst>
              <a:ext uri="{FF2B5EF4-FFF2-40B4-BE49-F238E27FC236}">
                <a16:creationId xmlns:a16="http://schemas.microsoft.com/office/drawing/2014/main" id="{91E76E8A-8D43-4D37-A96C-9946483E9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886200"/>
            <a:ext cx="1371600" cy="838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anose="02010609060101010101" pitchFamily="49" charset="-122"/>
              </a:rPr>
              <a:t>女兒</a:t>
            </a:r>
          </a:p>
        </p:txBody>
      </p:sp>
      <p:cxnSp>
        <p:nvCxnSpPr>
          <p:cNvPr id="68629" name="AutoShape 21">
            <a:extLst>
              <a:ext uri="{FF2B5EF4-FFF2-40B4-BE49-F238E27FC236}">
                <a16:creationId xmlns:a16="http://schemas.microsoft.com/office/drawing/2014/main" id="{97F8DEB0-EDCB-404E-ABD2-58ABDFC4C4D1}"/>
              </a:ext>
            </a:extLst>
          </p:cNvPr>
          <p:cNvCxnSpPr>
            <a:cxnSpLocks noChangeShapeType="1"/>
            <a:stCxn id="68627" idx="2"/>
            <a:endCxn id="68628" idx="0"/>
          </p:cNvCxnSpPr>
          <p:nvPr/>
        </p:nvCxnSpPr>
        <p:spPr bwMode="auto">
          <a:xfrm rot="5400000">
            <a:off x="2216944" y="3512344"/>
            <a:ext cx="74771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630" name="AutoShape 22">
            <a:extLst>
              <a:ext uri="{FF2B5EF4-FFF2-40B4-BE49-F238E27FC236}">
                <a16:creationId xmlns:a16="http://schemas.microsoft.com/office/drawing/2014/main" id="{A71FC235-4F20-41E6-8374-08F0536C435C}"/>
              </a:ext>
            </a:extLst>
          </p:cNvPr>
          <p:cNvCxnSpPr>
            <a:cxnSpLocks noChangeShapeType="1"/>
            <a:stCxn id="68628" idx="3"/>
            <a:endCxn id="68625" idx="1"/>
          </p:cNvCxnSpPr>
          <p:nvPr/>
        </p:nvCxnSpPr>
        <p:spPr bwMode="auto">
          <a:xfrm>
            <a:off x="3276600" y="4305300"/>
            <a:ext cx="381000" cy="0"/>
          </a:xfrm>
          <a:prstGeom prst="straightConnector1">
            <a:avLst/>
          </a:prstGeom>
          <a:noFill/>
          <a:ln w="9525">
            <a:solidFill>
              <a:srgbClr val="FF0000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8631" name="AutoShape 23">
            <a:extLst>
              <a:ext uri="{FF2B5EF4-FFF2-40B4-BE49-F238E27FC236}">
                <a16:creationId xmlns:a16="http://schemas.microsoft.com/office/drawing/2014/main" id="{DC06B7F3-AB0B-47B5-AD0F-431828D4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5105400"/>
            <a:ext cx="2286000" cy="1524000"/>
          </a:xfrm>
          <a:prstGeom prst="wedgeRectCallout">
            <a:avLst>
              <a:gd name="adj1" fmla="val -14722"/>
              <a:gd name="adj2" fmla="val -71667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lang="zh-TW" altLang="en-US">
                <a:latin typeface="SimHei" panose="02010609060101010101" pitchFamily="49" charset="-122"/>
                <a:ea typeface="SimHei" panose="02010609060101010101" pitchFamily="49" charset="-122"/>
              </a:rPr>
              <a:t>被尼希米逐出後</a:t>
            </a:r>
          </a:p>
          <a:p>
            <a:pPr algn="ctr">
              <a:spcAft>
                <a:spcPct val="20000"/>
              </a:spcAft>
            </a:pPr>
            <a:r>
              <a:rPr lang="zh-TW" altLang="en-US">
                <a:latin typeface="SimHei" panose="02010609060101010101" pitchFamily="49" charset="-122"/>
                <a:ea typeface="SimHei" panose="02010609060101010101" pitchFamily="49" charset="-122"/>
              </a:rPr>
              <a:t>相傳成為撒瑪利亞人</a:t>
            </a:r>
          </a:p>
          <a:p>
            <a:pPr algn="ctr">
              <a:spcAft>
                <a:spcPct val="20000"/>
              </a:spcAft>
            </a:pPr>
            <a:r>
              <a:rPr lang="zh-TW" altLang="en-US">
                <a:latin typeface="SimHei" panose="02010609060101010101" pitchFamily="49" charset="-122"/>
                <a:ea typeface="SimHei" panose="02010609060101010101" pitchFamily="49" charset="-122"/>
              </a:rPr>
              <a:t>在基利心山上所建</a:t>
            </a:r>
          </a:p>
          <a:p>
            <a:pPr algn="ctr">
              <a:spcAft>
                <a:spcPct val="20000"/>
              </a:spcAft>
            </a:pPr>
            <a:r>
              <a:rPr lang="zh-TW" altLang="en-US">
                <a:latin typeface="SimHei" panose="02010609060101010101" pitchFamily="49" charset="-122"/>
                <a:ea typeface="SimHei" panose="02010609060101010101" pitchFamily="49" charset="-122"/>
              </a:rPr>
              <a:t>聖殿的首任大祭司</a:t>
            </a:r>
          </a:p>
        </p:txBody>
      </p:sp>
      <p:sp>
        <p:nvSpPr>
          <p:cNvPr id="68633" name="Rectangle 25">
            <a:extLst>
              <a:ext uri="{FF2B5EF4-FFF2-40B4-BE49-F238E27FC236}">
                <a16:creationId xmlns:a16="http://schemas.microsoft.com/office/drawing/2014/main" id="{C0A8B4F6-1AC2-46B8-BF10-49ADD238D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2047" y="3882864"/>
            <a:ext cx="814953" cy="1045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zh-TW" altLang="en-US">
                <a:latin typeface="SimHei"/>
                <a:ea typeface="SimHei"/>
              </a:rPr>
              <a:t>」</a:t>
            </a:r>
            <a:r>
              <a:rPr lang="en-US" altLang="zh-TW">
                <a:solidFill>
                  <a:schemeClr val="bg2"/>
                </a:solidFill>
                <a:latin typeface="SimHei"/>
                <a:ea typeface="新細明體"/>
              </a:rPr>
              <a:t>(</a:t>
            </a:r>
            <a:r>
              <a:rPr lang="zh-TW" altLang="en-US">
                <a:solidFill>
                  <a:schemeClr val="bg2"/>
                </a:solidFill>
                <a:latin typeface="SimHei"/>
                <a:ea typeface="SimHei"/>
              </a:rPr>
              <a:t>約</a:t>
            </a:r>
            <a:r>
              <a:rPr lang="en-US" altLang="zh-TW">
                <a:solidFill>
                  <a:schemeClr val="bg2"/>
                </a:solidFill>
                <a:latin typeface="SimHei"/>
                <a:ea typeface="SimHei"/>
              </a:rPr>
              <a:t>4:19</a:t>
            </a:r>
            <a:r>
              <a:rPr lang="en-US" altLang="zh-TW">
                <a:solidFill>
                  <a:schemeClr val="bg2"/>
                </a:solidFill>
                <a:latin typeface="SimHei"/>
                <a:ea typeface="新細明體"/>
              </a:rPr>
              <a:t>-23)</a:t>
            </a:r>
            <a:endParaRPr lang="zh-TW" altLang="en-US">
              <a:solidFill>
                <a:schemeClr val="bg2"/>
              </a:solidFill>
              <a:latin typeface="SimHei"/>
              <a:ea typeface="新細明體"/>
            </a:endParaRPr>
          </a:p>
        </p:txBody>
      </p:sp>
      <p:sp>
        <p:nvSpPr>
          <p:cNvPr id="68640" name="Text Box 32">
            <a:extLst>
              <a:ext uri="{FF2B5EF4-FFF2-40B4-BE49-F238E27FC236}">
                <a16:creationId xmlns:a16="http://schemas.microsoft.com/office/drawing/2014/main" id="{E8AECB56-C658-471E-BBD6-1013F968F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304801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猶大貴冑</a:t>
            </a:r>
            <a:r>
              <a:rPr lang="en-US" altLang="zh-TW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</a:p>
        </p:txBody>
      </p:sp>
      <p:sp>
        <p:nvSpPr>
          <p:cNvPr id="68641" name="Text Box 33">
            <a:extLst>
              <a:ext uri="{FF2B5EF4-FFF2-40B4-BE49-F238E27FC236}">
                <a16:creationId xmlns:a16="http://schemas.microsoft.com/office/drawing/2014/main" id="{FA266A60-CB8D-4715-BA6D-B7ACF6B21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04801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TW" altLang="en-US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大祭司</a:t>
            </a:r>
            <a:r>
              <a:rPr lang="en-US" altLang="zh-TW">
                <a:solidFill>
                  <a:srgbClr val="99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772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3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DA490-3FED-8133-DF89-BD7A04580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132765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ja-JP" altLang="en-US">
                <a:solidFill>
                  <a:schemeClr val="bg1"/>
                </a:solidFill>
                <a:latin typeface="KaiTi"/>
                <a:ea typeface="KaiTi"/>
              </a:rPr>
              <a:t>人物特點</a:t>
            </a:r>
            <a:endParaRPr lang="en-US">
              <a:solidFill>
                <a:schemeClr val="bg1"/>
              </a:solidFill>
              <a:latin typeface="KaiTi"/>
              <a:ea typeface="KaiT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C8FA0-A572-8506-AF0E-E6ED47C4E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953" y="1852912"/>
            <a:ext cx="11272433" cy="451792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ja-JP" altLang="en-US" sz="2400" b="1">
                <a:latin typeface="KaiTi"/>
                <a:ea typeface="KaiTi"/>
                <a:cs typeface="+mn-lt"/>
              </a:rPr>
              <a:t>尼希米</a:t>
            </a:r>
            <a:r>
              <a:rPr lang="ja-JP" sz="2400" b="1">
                <a:latin typeface="KaiTi"/>
                <a:ea typeface="KaiTi"/>
                <a:cs typeface="+mn-lt"/>
              </a:rPr>
              <a:t>作為波斯帝國朝廷的酒政，得知自己</a:t>
            </a:r>
            <a:r>
              <a:rPr lang="ja-JP" altLang="en-US" sz="2400" b="1">
                <a:latin typeface="KaiTi"/>
                <a:ea typeface="KaiTi"/>
                <a:cs typeface="+mn-lt"/>
              </a:rPr>
              <a:t>同胞</a:t>
            </a:r>
            <a:r>
              <a:rPr lang="ja-JP" sz="2400" b="1">
                <a:latin typeface="KaiTi"/>
                <a:ea typeface="KaiTi"/>
                <a:cs typeface="+mn-lt"/>
              </a:rPr>
              <a:t>在耶路撒冷的困境後，禱告等候，並運用自己的領導策劃才能，回歸耶路撒冷，重建城牆和重整百姓的生活</a:t>
            </a:r>
            <a:r>
              <a:rPr lang="ja-JP" altLang="en-US" sz="2400" b="1">
                <a:ea typeface="+mn-lt"/>
                <a:cs typeface="+mn-lt"/>
              </a:rPr>
              <a:t>。</a:t>
            </a:r>
            <a:endParaRPr lang="ja-JP" sz="2400" b="1">
              <a:ea typeface="+mn-lt"/>
              <a:cs typeface="+mn-lt"/>
            </a:endParaRPr>
          </a:p>
          <a:p>
            <a:pPr marL="457200" indent="-457200" algn="just">
              <a:buClr>
                <a:srgbClr val="262626"/>
              </a:buClr>
              <a:buAutoNum type="arabicPeriod"/>
            </a:pPr>
            <a:r>
              <a:rPr lang="ja-JP" altLang="en-US" sz="2400">
                <a:latin typeface="KaiTi"/>
                <a:ea typeface="KaiTi"/>
                <a:cs typeface="+mn-lt"/>
              </a:rPr>
              <a:t> 為人誠實可靠，獲王和王后信任，委以在王身邊負責飲食安全和國事參謀</a:t>
            </a:r>
            <a:r>
              <a:rPr lang="en-US" sz="2400">
                <a:latin typeface="KaiTi"/>
                <a:ea typeface="+mn-lt"/>
                <a:cs typeface="+mn-lt"/>
              </a:rPr>
              <a:t>。</a:t>
            </a:r>
            <a:endParaRPr lang="en-US" sz="2400">
              <a:latin typeface="KaiTi"/>
              <a:ea typeface="KaiTi"/>
            </a:endParaRPr>
          </a:p>
          <a:p>
            <a:pPr marL="457200" indent="-457200" algn="just">
              <a:buClr>
                <a:srgbClr val="262626"/>
              </a:buClr>
              <a:buAutoNum type="arabicPeriod"/>
            </a:pPr>
            <a:r>
              <a:rPr lang="en-US" sz="2400">
                <a:latin typeface="KaiTi"/>
                <a:ea typeface="+mn-lt"/>
                <a:cs typeface="+mn-lt"/>
              </a:rPr>
              <a:t> </a:t>
            </a:r>
            <a:r>
              <a:rPr lang="ja-JP" altLang="en-US" sz="2400">
                <a:latin typeface="KaiTi"/>
                <a:ea typeface="KaiTi"/>
                <a:cs typeface="+mn-lt"/>
              </a:rPr>
              <a:t>關心家鄉，一聽見城牆拆毀，城門被火焚燒，就哭泣悲哀數日</a:t>
            </a:r>
            <a:endParaRPr lang="en-US" sz="2400">
              <a:latin typeface="KaiTi"/>
              <a:ea typeface="KaiTi"/>
              <a:cs typeface="+mn-lt"/>
            </a:endParaRPr>
          </a:p>
          <a:p>
            <a:pPr marL="457200" indent="-457200" algn="just">
              <a:buClr>
                <a:srgbClr val="262626"/>
              </a:buClr>
              <a:buAutoNum type="arabicPeriod"/>
            </a:pPr>
            <a:r>
              <a:rPr lang="en-US" sz="2400">
                <a:latin typeface="KaiTi"/>
                <a:ea typeface="+mn-lt"/>
                <a:cs typeface="+mn-lt"/>
              </a:rPr>
              <a:t> </a:t>
            </a:r>
            <a:r>
              <a:rPr lang="ja-JP" altLang="en-US" sz="2400">
                <a:latin typeface="KaiTi"/>
                <a:ea typeface="KaiTi"/>
                <a:cs typeface="+mn-lt"/>
              </a:rPr>
              <a:t>禱告真誠有力，祈求神施恩的手幫助，使王允准其所求</a:t>
            </a:r>
            <a:endParaRPr lang="en-US" altLang="ja-JP" sz="2400">
              <a:latin typeface="KaiTi"/>
              <a:ea typeface="KaiTi"/>
              <a:cs typeface="+mn-lt"/>
            </a:endParaRPr>
          </a:p>
          <a:p>
            <a:pPr marL="457200" indent="-457200" algn="just">
              <a:buClr>
                <a:srgbClr val="262626"/>
              </a:buClr>
              <a:buAutoNum type="arabicPeriod"/>
            </a:pPr>
            <a:r>
              <a:rPr lang="en-US" sz="2400">
                <a:latin typeface="KaiTi"/>
                <a:ea typeface="+mn-lt"/>
                <a:cs typeface="+mn-lt"/>
              </a:rPr>
              <a:t> </a:t>
            </a:r>
            <a:r>
              <a:rPr lang="ja-JP" altLang="en-US" sz="2400">
                <a:latin typeface="KaiTi"/>
                <a:ea typeface="KaiTi"/>
                <a:cs typeface="+mn-lt"/>
              </a:rPr>
              <a:t>處理事情有條理，謀定而後動，分配工作有次序，使城牆在短期內修復</a:t>
            </a:r>
            <a:endParaRPr lang="en-US" altLang="ja-JP" sz="2400">
              <a:latin typeface="KaiTi"/>
              <a:ea typeface="KaiTi"/>
              <a:cs typeface="+mn-lt"/>
            </a:endParaRPr>
          </a:p>
          <a:p>
            <a:pPr marL="457200" indent="-457200" algn="just">
              <a:buClr>
                <a:srgbClr val="262626"/>
              </a:buClr>
              <a:buAutoNum type="arabicPeriod"/>
            </a:pPr>
            <a:r>
              <a:rPr lang="en-US" sz="2400">
                <a:latin typeface="KaiTi"/>
                <a:ea typeface="+mn-lt"/>
                <a:cs typeface="+mn-lt"/>
              </a:rPr>
              <a:t> </a:t>
            </a:r>
            <a:r>
              <a:rPr lang="ja-JP" altLang="en-US" sz="2400">
                <a:latin typeface="KaiTi"/>
                <a:ea typeface="KaiTi"/>
                <a:cs typeface="+mn-lt"/>
              </a:rPr>
              <a:t>面對敵人一面勇敢無畏，一面防備萬全，使仇敵對他無計可施</a:t>
            </a:r>
          </a:p>
          <a:p>
            <a:pPr marL="457200" indent="-457200" algn="just">
              <a:buAutoNum type="arabicPeriod"/>
            </a:pPr>
            <a:r>
              <a:rPr lang="en-US" sz="2400">
                <a:latin typeface="KaiTi"/>
                <a:ea typeface="+mn-lt"/>
                <a:cs typeface="+mn-lt"/>
              </a:rPr>
              <a:t> </a:t>
            </a:r>
            <a:r>
              <a:rPr lang="ja-JP" altLang="en-US" sz="2400">
                <a:latin typeface="KaiTi"/>
                <a:ea typeface="KaiTi"/>
                <a:cs typeface="+mn-lt"/>
              </a:rPr>
              <a:t>大公無私，不貪愛錢財，不壓榨百姓，反而慷慨解囊，為民表率</a:t>
            </a:r>
            <a:endParaRPr lang="en-US" altLang="ja-JP" sz="2400">
              <a:latin typeface="KaiTi"/>
              <a:ea typeface="ＭＳ ゴシック"/>
            </a:endParaRPr>
          </a:p>
          <a:p>
            <a:pPr marL="457200" indent="-457200" algn="just">
              <a:buClr>
                <a:srgbClr val="262626"/>
              </a:buClr>
              <a:buAutoNum type="arabicPeriod"/>
            </a:pPr>
            <a:r>
              <a:rPr lang="en-US" sz="2400">
                <a:latin typeface="KaiTi"/>
                <a:ea typeface="+mn-lt"/>
                <a:cs typeface="+mn-lt"/>
              </a:rPr>
              <a:t> </a:t>
            </a:r>
            <a:r>
              <a:rPr lang="ja-JP" altLang="en-US" sz="2400">
                <a:latin typeface="KaiTi"/>
                <a:ea typeface="KaiTi"/>
                <a:cs typeface="+mn-lt"/>
              </a:rPr>
              <a:t>恨惡罪惡，不與之妥協，為了清理罪惡，不惜指責貴冑、官長、大祭司等人</a:t>
            </a:r>
            <a:endParaRPr lang="en-US" sz="2400">
              <a:latin typeface="KaiTi"/>
              <a:ea typeface="KaiTi"/>
              <a:cs typeface="+mn-lt"/>
            </a:endParaRPr>
          </a:p>
          <a:p>
            <a:pPr marL="457200" indent="-457200" algn="just">
              <a:buClr>
                <a:srgbClr val="262626"/>
              </a:buClr>
              <a:buAutoNum type="arabicPeriod"/>
            </a:pPr>
            <a:r>
              <a:rPr lang="en-US" sz="2400">
                <a:latin typeface="KaiTi"/>
                <a:ea typeface="+mn-lt"/>
                <a:cs typeface="+mn-lt"/>
              </a:rPr>
              <a:t> </a:t>
            </a:r>
            <a:r>
              <a:rPr lang="ja-JP" altLang="en-US" sz="2400">
                <a:latin typeface="KaiTi"/>
                <a:ea typeface="KaiTi"/>
                <a:cs typeface="+mn-lt"/>
              </a:rPr>
              <a:t>處處事事以神為念，一面仰望求神施恩，一面感謝神獻上讚美</a:t>
            </a:r>
            <a:endParaRPr lang="en-US" sz="2400">
              <a:latin typeface="Garamond" panose="02020404030301010803"/>
              <a:ea typeface="KaiTi"/>
            </a:endParaRPr>
          </a:p>
        </p:txBody>
      </p:sp>
    </p:spTree>
    <p:extLst>
      <p:ext uri="{BB962C8B-B14F-4D97-AF65-F5344CB8AC3E}">
        <p14:creationId xmlns:p14="http://schemas.microsoft.com/office/powerpoint/2010/main" val="16840060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18C61-B8BC-2B9E-C2D3-6924375F711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pPr algn="ctr"/>
            <a:r>
              <a:rPr lang="ja-JP" altLang="en-US">
                <a:solidFill>
                  <a:schemeClr val="bg1"/>
                </a:solidFill>
                <a:latin typeface="KaiTi"/>
                <a:ea typeface="KaiTi"/>
                <a:cs typeface="+mj-lt"/>
              </a:rPr>
              <a:t>默想</a:t>
            </a:r>
            <a:endParaRPr lang="ja-JP" altLang="en-US">
              <a:solidFill>
                <a:schemeClr val="bg1"/>
              </a:solidFill>
              <a:latin typeface="KaiTi"/>
              <a:ea typeface="KaiT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922F8-D0D0-6349-2031-209D04430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>
                <a:latin typeface="KaiTi"/>
                <a:ea typeface="+mn-lt"/>
                <a:cs typeface="+mn-lt"/>
              </a:rPr>
              <a:t>1.</a:t>
            </a:r>
            <a:r>
              <a:rPr lang="ja-JP" altLang="en-US" sz="3200">
                <a:latin typeface="KaiTi"/>
                <a:ea typeface="KaiTi"/>
                <a:cs typeface="+mn-lt"/>
              </a:rPr>
              <a:t>尼希米是一位堅強、勇敢，熱誠而又敬虔的人。他不畏萬難的重建城牆，不懼強權地對付罪；尼希米的一生，告訴我們，沒有爭戰，就沒有得勝；沒有眼淚，就沒有歡笑；沒有十字架，就沒有冠冕。求主幫助我們，學習成為今日的尼希米</a:t>
            </a:r>
            <a:r>
              <a:rPr lang="en-US" sz="3200">
                <a:latin typeface="KaiTi"/>
                <a:ea typeface="+mn-lt"/>
                <a:cs typeface="+mn-lt"/>
              </a:rPr>
              <a:t>。</a:t>
            </a:r>
          </a:p>
          <a:p>
            <a:pPr marL="0" indent="0">
              <a:buNone/>
            </a:pPr>
            <a:r>
              <a:rPr lang="en-US" sz="3200">
                <a:latin typeface="KaiTi"/>
                <a:ea typeface="+mn-lt"/>
                <a:cs typeface="+mn-lt"/>
              </a:rPr>
              <a:t>2.</a:t>
            </a:r>
            <a:r>
              <a:rPr lang="ja-JP" altLang="en-US" sz="3200">
                <a:latin typeface="KaiTi"/>
                <a:ea typeface="KaiTi"/>
                <a:cs typeface="+mn-lt"/>
              </a:rPr>
              <a:t>今天人心中的城牆需要被重新建造，聖徒心中的聖殿需要被徹底潔淨，你是否願意像尼希米這樣，回應上帝的呼召，成為一位屬靈城墻的的重建者</a:t>
            </a:r>
            <a:r>
              <a:rPr lang="en-US" sz="3200">
                <a:latin typeface="KaiTi"/>
                <a:ea typeface="+mn-lt"/>
                <a:cs typeface="+mn-lt"/>
              </a:rPr>
              <a:t>？</a:t>
            </a:r>
            <a:br>
              <a:rPr lang="en-US" sz="2800">
                <a:latin typeface="KaiTi"/>
                <a:ea typeface="+mn-lt"/>
                <a:cs typeface="+mn-lt"/>
              </a:rPr>
            </a:br>
            <a:endParaRPr lang="en-US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77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stone&#10;&#10;Description automatically generated">
            <a:extLst>
              <a:ext uri="{FF2B5EF4-FFF2-40B4-BE49-F238E27FC236}">
                <a16:creationId xmlns:a16="http://schemas.microsoft.com/office/drawing/2014/main" id="{099C4D74-CB8C-4B51-BCA1-EA83F7993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816"/>
            <a:ext cx="12196761" cy="672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150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3F6A1-421D-AE40-7590-1645022CC30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pPr algn="ctr"/>
            <a:r>
              <a:rPr lang="ja-JP" altLang="en-US">
                <a:solidFill>
                  <a:schemeClr val="bg1"/>
                </a:solidFill>
                <a:latin typeface="KaiTi"/>
                <a:ea typeface="KaiTi"/>
                <a:cs typeface="+mj-lt"/>
              </a:rPr>
              <a:t>屬靈生活的認知與應用</a:t>
            </a:r>
            <a:endParaRPr lang="en-US">
              <a:solidFill>
                <a:schemeClr val="bg1"/>
              </a:solidFill>
              <a:latin typeface="KaiTi"/>
              <a:ea typeface="KaiT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8F512-A1B6-2A72-AC63-E35CEFA08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z="3200">
                <a:latin typeface="KaiTi"/>
                <a:ea typeface="KaiTi"/>
                <a:cs typeface="+mn-lt"/>
              </a:rPr>
              <a:t>尼希米一生的事奉可分成兩部份：</a:t>
            </a:r>
            <a:endParaRPr lang="en-US" altLang="zh-TW" sz="3200">
              <a:latin typeface="KaiTi"/>
              <a:ea typeface="KaiTi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en-US" sz="3200">
                <a:latin typeface="KaiTi"/>
                <a:ea typeface="+mn-lt"/>
                <a:cs typeface="+mn-lt"/>
              </a:rPr>
              <a:t>(</a:t>
            </a:r>
            <a:r>
              <a:rPr lang="zh-TW" altLang="en-US" sz="3200">
                <a:latin typeface="KaiTi"/>
                <a:ea typeface="KaiTi"/>
                <a:cs typeface="+mn-lt"/>
              </a:rPr>
              <a:t>一</a:t>
            </a:r>
            <a:r>
              <a:rPr lang="en-US" sz="3200">
                <a:latin typeface="KaiTi"/>
                <a:ea typeface="+mn-lt"/>
                <a:cs typeface="+mn-lt"/>
              </a:rPr>
              <a:t>)</a:t>
            </a:r>
            <a:r>
              <a:rPr lang="zh-TW" altLang="en-US" sz="3200">
                <a:latin typeface="KaiTi"/>
                <a:ea typeface="KaiTi"/>
                <a:cs typeface="+mn-lt"/>
              </a:rPr>
              <a:t>重建城牆（尼一-六）</a:t>
            </a:r>
            <a:endParaRPr lang="en-US" altLang="zh-TW" sz="3200">
              <a:latin typeface="KaiTi"/>
              <a:ea typeface="KaiTi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en-US" sz="3200">
                <a:latin typeface="KaiTi"/>
                <a:ea typeface="+mn-lt"/>
                <a:cs typeface="+mn-lt"/>
              </a:rPr>
              <a:t>(</a:t>
            </a:r>
            <a:r>
              <a:rPr lang="zh-TW" altLang="en-US" sz="3200">
                <a:latin typeface="KaiTi"/>
                <a:ea typeface="KaiTi"/>
                <a:cs typeface="+mn-lt"/>
              </a:rPr>
              <a:t>二</a:t>
            </a:r>
            <a:r>
              <a:rPr lang="en-US" sz="3200">
                <a:latin typeface="KaiTi"/>
                <a:ea typeface="+mn-lt"/>
                <a:cs typeface="+mn-lt"/>
              </a:rPr>
              <a:t>)</a:t>
            </a:r>
            <a:r>
              <a:rPr lang="zh-TW" altLang="en-US" sz="3200">
                <a:latin typeface="KaiTi"/>
                <a:ea typeface="KaiTi"/>
                <a:cs typeface="+mn-lt"/>
              </a:rPr>
              <a:t>重建百姓（尼七-十三）</a:t>
            </a:r>
            <a:endParaRPr lang="en-US" altLang="zh-TW" sz="3200">
              <a:latin typeface="KaiTi"/>
              <a:ea typeface="KaiTi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zh-TW" altLang="en-US" sz="3200">
                <a:latin typeface="KaiTi"/>
                <a:ea typeface="KaiTi"/>
                <a:cs typeface="+mn-lt"/>
              </a:rPr>
              <a:t>尼希米將他的生命奉獻給上帝和百姓，他不單是亞達薛西王的酒政，猶大的省長，他更是耶和華的安慰者，上帝忠心的僕人。</a:t>
            </a:r>
            <a:br>
              <a:rPr lang="zh-TW" altLang="en-US" sz="3200">
                <a:latin typeface="KaiTi"/>
                <a:ea typeface="KaiTi"/>
                <a:cs typeface="+mn-lt"/>
              </a:rPr>
            </a:br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2613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p&#10;&#10;Description automatically generated">
            <a:extLst>
              <a:ext uri="{FF2B5EF4-FFF2-40B4-BE49-F238E27FC236}">
                <a16:creationId xmlns:a16="http://schemas.microsoft.com/office/drawing/2014/main" id="{B926BA47-11D8-4F8E-864A-994B70F3B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84521"/>
            <a:ext cx="10905066" cy="528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274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357D4-BB56-379D-F3D0-8A386E9A01F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pPr algn="ctr"/>
            <a:r>
              <a:rPr lang="ja-JP" altLang="en-US">
                <a:solidFill>
                  <a:schemeClr val="bg1"/>
                </a:solidFill>
                <a:latin typeface="KaiTi"/>
                <a:ea typeface="KaiTi"/>
                <a:cs typeface="+mj-lt"/>
              </a:rPr>
              <a:t>屬靈生活的認知與應用</a:t>
            </a:r>
            <a:endParaRPr lang="en-US">
              <a:solidFill>
                <a:schemeClr val="bg1"/>
              </a:solidFill>
              <a:latin typeface="KaiTi"/>
              <a:ea typeface="KaiT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D4B57-C31F-9201-F2FD-8453EFBB6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ja-JP" altLang="en-US" sz="3200">
                <a:latin typeface="KaiTi"/>
                <a:ea typeface="KaiTi"/>
                <a:cs typeface="+mn-lt"/>
              </a:rPr>
              <a:t>尼希米是帶職服事的人，而文士以斯拉、祭司和利未人是全職事奉神的人。尼希米和以斯拉相敬相輔，各盡其責，帶進圓滿的結局。他們的同工配搭合作，正是今日教會中全職和帶職事奉者的好榜樣</a:t>
            </a:r>
            <a:r>
              <a:rPr lang="en-US" sz="3200">
                <a:latin typeface="KaiTi"/>
                <a:ea typeface="+mn-lt"/>
                <a:cs typeface="+mn-lt"/>
              </a:rPr>
              <a:t>。</a:t>
            </a:r>
            <a:endParaRPr lang="en-US" sz="3200">
              <a:latin typeface="KaiTi"/>
              <a:ea typeface="KaiTi"/>
            </a:endParaRPr>
          </a:p>
          <a:p>
            <a:pPr marL="0" indent="0" algn="just">
              <a:buClr>
                <a:srgbClr val="262626"/>
              </a:buClr>
              <a:buNone/>
            </a:pPr>
            <a:r>
              <a:rPr lang="ja-JP" altLang="en-US" sz="3200">
                <a:latin typeface="KaiTi"/>
                <a:ea typeface="KaiTi"/>
                <a:cs typeface="+mn-lt"/>
              </a:rPr>
              <a:t>城牆的重建和聖民的重整，說出物質與精神、屬世與屬靈、預表與實際息息相關，彼此相輔相成。值得我們做為今日教會建造的借鏡</a:t>
            </a:r>
            <a:r>
              <a:rPr lang="en-US" sz="3200">
                <a:latin typeface="KaiTi"/>
                <a:ea typeface="+mn-lt"/>
                <a:cs typeface="+mn-lt"/>
              </a:rPr>
              <a:t>。</a:t>
            </a:r>
          </a:p>
          <a:p>
            <a:pPr>
              <a:buClr>
                <a:srgbClr val="262626"/>
              </a:buClr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163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674B1-73F3-A04F-BCBA-6B3B8B9DE66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pPr algn="ctr"/>
            <a:r>
              <a:rPr lang="ja-JP" altLang="en-US">
                <a:solidFill>
                  <a:schemeClr val="bg1"/>
                </a:solidFill>
                <a:latin typeface="KaiTi"/>
                <a:ea typeface="KaiTi"/>
                <a:cs typeface="+mj-lt"/>
              </a:rPr>
              <a:t>尼希米記</a:t>
            </a:r>
            <a:r>
              <a:rPr lang="en-US">
                <a:solidFill>
                  <a:schemeClr val="bg1"/>
                </a:solidFill>
                <a:latin typeface="KaiTi"/>
                <a:ea typeface="+mj-lt"/>
                <a:cs typeface="+mj-lt"/>
              </a:rPr>
              <a:t> 13:31</a:t>
            </a:r>
            <a:endParaRPr lang="en-US">
              <a:solidFill>
                <a:schemeClr val="bg1"/>
              </a:solidFill>
              <a:latin typeface="KaiT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E6E96-8A39-E1D6-B620-863F4EC23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ja-JP" altLang="en-US" sz="4400">
                <a:latin typeface="KaiTi"/>
                <a:ea typeface="KaiTi"/>
                <a:cs typeface="+mn-lt"/>
              </a:rPr>
              <a:t>我的神阿、</a:t>
            </a:r>
            <a:endParaRPr lang="en-US" altLang="ja-JP"/>
          </a:p>
          <a:p>
            <a:pPr marL="0" indent="0" algn="ctr">
              <a:buNone/>
            </a:pPr>
            <a:r>
              <a:rPr lang="ja-JP" altLang="en-US" sz="4400">
                <a:latin typeface="KaiTi"/>
                <a:ea typeface="KaiTi"/>
                <a:cs typeface="+mn-lt"/>
              </a:rPr>
              <a:t>求你記念我、</a:t>
            </a:r>
            <a:endParaRPr lang="en-US" altLang="ja-JP">
              <a:latin typeface="Garamond" panose="02020404030301010803"/>
              <a:ea typeface="KaiTi"/>
              <a:cs typeface="+mn-lt"/>
            </a:endParaRPr>
          </a:p>
          <a:p>
            <a:pPr marL="0" indent="0" algn="ctr">
              <a:buNone/>
            </a:pPr>
            <a:r>
              <a:rPr lang="ja-JP" altLang="en-US" sz="4400">
                <a:latin typeface="KaiTi"/>
                <a:ea typeface="KaiTi"/>
                <a:cs typeface="+mn-lt"/>
              </a:rPr>
              <a:t>施恩與我</a:t>
            </a:r>
            <a:r>
              <a:rPr lang="en-US" sz="4400">
                <a:latin typeface="KaiTi"/>
                <a:ea typeface="+mn-lt"/>
                <a:cs typeface="+mn-lt"/>
              </a:rPr>
              <a:t>。</a:t>
            </a:r>
            <a:endParaRPr lang="en-US"/>
          </a:p>
          <a:p>
            <a:pPr marL="0" indent="0" algn="ctr">
              <a:buClr>
                <a:srgbClr val="262626"/>
              </a:buClr>
              <a:buNone/>
            </a:pPr>
            <a:r>
              <a:rPr lang="en-US" sz="4000">
                <a:latin typeface="Comic Sans MS"/>
                <a:ea typeface="+mn-lt"/>
                <a:cs typeface="+mn-lt"/>
              </a:rPr>
              <a:t>Remember me with favor, </a:t>
            </a:r>
          </a:p>
          <a:p>
            <a:pPr marL="0" indent="0" algn="ctr">
              <a:buNone/>
            </a:pPr>
            <a:r>
              <a:rPr lang="en-US" sz="4000">
                <a:latin typeface="Comic Sans MS"/>
                <a:ea typeface="+mn-lt"/>
                <a:cs typeface="+mn-lt"/>
              </a:rPr>
              <a:t>O my God.</a:t>
            </a:r>
            <a:endParaRPr lang="en-US" sz="400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205983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  <a:latin typeface="KaiTi"/>
                <a:ea typeface="+mj-lt"/>
                <a:cs typeface="+mj-lt"/>
              </a:rPr>
              <a:t> </a:t>
            </a:r>
            <a:r>
              <a:rPr lang="en-US" err="1">
                <a:solidFill>
                  <a:schemeClr val="bg1"/>
                </a:solidFill>
                <a:latin typeface="KaiTi"/>
                <a:ea typeface="+mj-lt"/>
                <a:cs typeface="+mj-lt"/>
              </a:rPr>
              <a:t>討論</a:t>
            </a:r>
            <a:endParaRPr lang="en-US">
              <a:solidFill>
                <a:schemeClr val="bg1"/>
              </a:solidFill>
              <a:latin typeface="KaiT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42551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TW" altLang="en-US" sz="3300">
                <a:latin typeface="KaiTi"/>
                <a:ea typeface="KaiTi"/>
              </a:rPr>
              <a:t>目前我們個人所面臨的爭戰有那些？</a:t>
            </a:r>
            <a:endParaRPr lang="en-US" altLang="zh-TW" sz="3300">
              <a:latin typeface="KaiTi"/>
              <a:ea typeface="KaiTi"/>
            </a:endParaRPr>
          </a:p>
          <a:p>
            <a:pPr>
              <a:buClr>
                <a:srgbClr val="262626"/>
              </a:buClr>
            </a:pPr>
            <a:r>
              <a:rPr lang="zh-TW" sz="3300">
                <a:latin typeface="KaiTi"/>
                <a:ea typeface="KaiTi"/>
              </a:rPr>
              <a:t>尼希米得勝的秘訣如何幫助我們也可以爭戰得勝？</a:t>
            </a:r>
            <a:endParaRPr lang="en-US" altLang="zh-TW" sz="3300">
              <a:latin typeface="KaiTi"/>
              <a:ea typeface="+mn-lt"/>
              <a:cs typeface="+mn-lt"/>
            </a:endParaRPr>
          </a:p>
          <a:p>
            <a:pPr marL="0" indent="0">
              <a:buClr>
                <a:srgbClr val="262626"/>
              </a:buClr>
              <a:buNone/>
            </a:pPr>
            <a:r>
              <a:rPr lang="zh-TW" altLang="en-US" sz="2400">
                <a:latin typeface="KaiTi"/>
                <a:ea typeface="KaiTi"/>
              </a:rPr>
              <a:t>：家庭擔子</a:t>
            </a:r>
            <a:br>
              <a:rPr lang="zh-TW" altLang="en-US" sz="2400">
                <a:latin typeface="KaiTi"/>
                <a:ea typeface="KaiTi"/>
              </a:rPr>
            </a:br>
            <a:r>
              <a:rPr lang="zh-TW" altLang="en-US" sz="2400">
                <a:latin typeface="KaiTi"/>
                <a:ea typeface="KaiTi"/>
              </a:rPr>
              <a:t>: 工作壓力</a:t>
            </a:r>
            <a:br>
              <a:rPr lang="zh-TW" altLang="en-US" sz="2400">
                <a:latin typeface="KaiTi"/>
                <a:ea typeface="KaiTi"/>
              </a:rPr>
            </a:br>
            <a:r>
              <a:rPr lang="zh-TW" altLang="en-US" sz="2400">
                <a:latin typeface="KaiTi"/>
                <a:ea typeface="KaiTi"/>
              </a:rPr>
              <a:t>: 教會服事</a:t>
            </a:r>
            <a:br>
              <a:rPr lang="zh-TW" altLang="en-US" sz="2400">
                <a:latin typeface="KaiTi"/>
                <a:ea typeface="KaiTi"/>
              </a:rPr>
            </a:br>
            <a:r>
              <a:rPr lang="zh-TW" altLang="en-US" sz="2400">
                <a:latin typeface="KaiTi"/>
                <a:ea typeface="KaiTi"/>
              </a:rPr>
              <a:t>: 靈修生活</a:t>
            </a:r>
            <a:endParaRPr lang="en-US" altLang="zh-TW" sz="2400">
              <a:latin typeface="KaiTi"/>
              <a:ea typeface="KaiTi"/>
            </a:endParaRPr>
          </a:p>
          <a:p>
            <a:pPr marL="0" indent="0">
              <a:buClr>
                <a:srgbClr val="262626"/>
              </a:buClr>
              <a:buNone/>
            </a:pPr>
            <a:r>
              <a:rPr lang="zh-TW" altLang="en-US" sz="2400">
                <a:latin typeface="KaiTi"/>
                <a:ea typeface="KaiTi"/>
              </a:rPr>
              <a:t>: 十一奉獻</a:t>
            </a:r>
            <a:br>
              <a:rPr lang="zh-TW" altLang="en-US" sz="2400">
                <a:latin typeface="KaiTi"/>
                <a:ea typeface="KaiTi"/>
              </a:rPr>
            </a:br>
            <a:r>
              <a:rPr lang="zh-TW" altLang="en-US" sz="2400">
                <a:latin typeface="KaiTi"/>
                <a:ea typeface="KaiTi"/>
              </a:rPr>
              <a:t>: 人際關係</a:t>
            </a:r>
            <a:br>
              <a:rPr lang="zh-TW" altLang="en-US" sz="2400">
                <a:latin typeface="KaiTi"/>
                <a:ea typeface="KaiTi"/>
              </a:rPr>
            </a:br>
            <a:r>
              <a:rPr lang="zh-TW" altLang="en-US" sz="2400">
                <a:latin typeface="KaiTi"/>
                <a:ea typeface="KaiTi"/>
              </a:rPr>
              <a:t>: 其它</a:t>
            </a:r>
            <a:endParaRPr lang="en-US" altLang="zh-TW" sz="2400">
              <a:latin typeface="KaiTi"/>
              <a:ea typeface="KaiTi"/>
            </a:endParaRPr>
          </a:p>
        </p:txBody>
      </p:sp>
    </p:spTree>
    <p:extLst>
      <p:ext uri="{BB962C8B-B14F-4D97-AF65-F5344CB8AC3E}">
        <p14:creationId xmlns:p14="http://schemas.microsoft.com/office/powerpoint/2010/main" val="23945213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178E932-C383-4195-A883-1AB6C30036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63" b="65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78A6101-6F23-1032-174F-8C97862517E2}"/>
                  </a:ext>
                </a:extLst>
              </p14:cNvPr>
              <p14:cNvContentPartPr/>
              <p14:nvPr/>
            </p14:nvContentPartPr>
            <p14:xfrm>
              <a:off x="6749954" y="2047163"/>
              <a:ext cx="981075" cy="85725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78A6101-6F23-1032-174F-8C97862517E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95989" y="1933870"/>
                <a:ext cx="1088644" cy="311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36E7FDD-743C-D713-DDB4-76502178CA8A}"/>
                  </a:ext>
                </a:extLst>
              </p14:cNvPr>
              <p14:cNvContentPartPr/>
              <p14:nvPr/>
            </p14:nvContentPartPr>
            <p14:xfrm>
              <a:off x="9354403" y="2069910"/>
              <a:ext cx="504824" cy="19049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36E7FDD-743C-D713-DDB4-76502178CA8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00043" y="1901831"/>
                <a:ext cx="613182" cy="3546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B6DFA10-3396-C58A-5353-8CA54EDBB241}"/>
                  </a:ext>
                </a:extLst>
              </p14:cNvPr>
              <p14:cNvContentPartPr/>
              <p14:nvPr/>
            </p14:nvContentPartPr>
            <p14:xfrm>
              <a:off x="6351895" y="2831995"/>
              <a:ext cx="638175" cy="66674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B6DFA10-3396-C58A-5353-8CA54EDBB24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97721" y="2727817"/>
                <a:ext cx="746163" cy="2746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00828AC-D923-685A-A962-AAC7DCD25DA3}"/>
                  </a:ext>
                </a:extLst>
              </p14:cNvPr>
              <p14:cNvContentPartPr/>
              <p14:nvPr/>
            </p14:nvContentPartPr>
            <p14:xfrm>
              <a:off x="9911686" y="2069070"/>
              <a:ext cx="990599" cy="38099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00828AC-D923-685A-A962-AAC7DCD25DA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57693" y="1955905"/>
                <a:ext cx="1098226" cy="2640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9FF7E52-C7F4-D241-1D46-62C5C7341B12}"/>
                  </a:ext>
                </a:extLst>
              </p14:cNvPr>
              <p14:cNvContentPartPr/>
              <p14:nvPr/>
            </p14:nvContentPartPr>
            <p14:xfrm>
              <a:off x="9888940" y="3723143"/>
              <a:ext cx="628650" cy="28574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9FF7E52-C7F4-D241-1D46-62C5C7341B1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835056" y="3623466"/>
                <a:ext cx="736059" cy="2275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74B5F2E-6997-E673-4678-062ACC546DF3}"/>
                  </a:ext>
                </a:extLst>
              </p14:cNvPr>
              <p14:cNvContentPartPr/>
              <p14:nvPr/>
            </p14:nvContentPartPr>
            <p14:xfrm>
              <a:off x="9320283" y="3730388"/>
              <a:ext cx="381000" cy="19049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74B5F2E-6997-E673-4678-062ACC546DF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266971" y="-1984312"/>
                <a:ext cx="487268" cy="114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39B01C2-C198-4464-6475-BC3E0BC5C8FD}"/>
                  </a:ext>
                </a:extLst>
              </p14:cNvPr>
              <p14:cNvContentPartPr/>
              <p14:nvPr/>
            </p14:nvContentPartPr>
            <p14:xfrm>
              <a:off x="8717508" y="5106537"/>
              <a:ext cx="2390774" cy="38099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39B01C2-C198-4464-6475-BC3E0BC5C8F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663426" y="4991085"/>
                <a:ext cx="2498577" cy="2686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A3B4CC1-9932-31DE-6141-D5B87335D8CB}"/>
                  </a:ext>
                </a:extLst>
              </p14:cNvPr>
              <p14:cNvContentPartPr/>
              <p14:nvPr/>
            </p14:nvContentPartPr>
            <p14:xfrm>
              <a:off x="11319559" y="5186149"/>
              <a:ext cx="476250" cy="1905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A3B4CC1-9932-31DE-6141-D5B87335D8C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265806" y="5080316"/>
                <a:ext cx="583397" cy="4018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BCE8271-8499-ABF9-B581-EB6A165CEBF6}"/>
                  </a:ext>
                </a:extLst>
              </p14:cNvPr>
              <p14:cNvContentPartPr/>
              <p14:nvPr/>
            </p14:nvContentPartPr>
            <p14:xfrm>
              <a:off x="10548581" y="5436358"/>
              <a:ext cx="371475" cy="40005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BCE8271-8499-ABF9-B581-EB6A165CEBF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494796" y="5328334"/>
                <a:ext cx="478686" cy="61573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74316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995F625-BE4F-4433-8290-5DF0E858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36677E-F83B-4FAB-8095-870076307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5E224A-5F26-423E-949C-07A720F39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F1DA18-4CA4-40CF-9ACA-105D8373B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4E0B3A-71B4-23E8-E05D-E7B86B767C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205" y="1887795"/>
            <a:ext cx="9673306" cy="2733106"/>
          </a:xfrm>
        </p:spPr>
        <p:txBody>
          <a:bodyPr anchor="ctr">
            <a:normAutofit/>
          </a:bodyPr>
          <a:lstStyle/>
          <a:p>
            <a:r>
              <a:rPr lang="ja-JP" altLang="en-US">
                <a:ea typeface="ＭＳ ゴシック"/>
              </a:rPr>
              <a:t>The End</a:t>
            </a:r>
            <a:endParaRPr lang="en-US" altLang="ja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94AA1-722C-C978-F452-130EE98E82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204" y="4718994"/>
            <a:ext cx="9673306" cy="913322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6D1B74-744B-4231-97DB-86B4C9C5E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610955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C98C72-9EDD-4426-B45A-84E06A7CD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61144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887186-EE44-4AD3-BEFE-3478B4537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61144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8EECC4E-F1C0-4C09-A7FD-4D623DACC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4438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28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A212E-A5C3-404F-9DC8-92F11948750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2440" y="348492"/>
            <a:ext cx="10820885" cy="612692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ja-JP" altLang="en-US" sz="2800">
                <a:latin typeface="KaiTi"/>
                <a:ea typeface="KaiTi"/>
                <a:cs typeface="+mn-lt"/>
              </a:rPr>
              <a:t>主前</a:t>
            </a:r>
            <a:r>
              <a:rPr lang="en-US" sz="2800">
                <a:latin typeface="KaiTi"/>
                <a:ea typeface="+mn-lt"/>
                <a:cs typeface="+mn-lt"/>
              </a:rPr>
              <a:t>597</a:t>
            </a:r>
            <a:r>
              <a:rPr lang="ja-JP" altLang="en-US" sz="2800">
                <a:latin typeface="KaiTi"/>
                <a:ea typeface="KaiTi"/>
                <a:cs typeface="+mn-lt"/>
              </a:rPr>
              <a:t>年，巴比倫王尼布甲尼撒從耶路撒冷擄去第一批猶太人。</a:t>
            </a:r>
            <a:endParaRPr lang="en-US" altLang="ja-JP" sz="2800">
              <a:latin typeface="KaiTi"/>
              <a:ea typeface="KaiTi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ja-JP" altLang="en-US" sz="2800">
                <a:latin typeface="KaiTi"/>
                <a:ea typeface="KaiTi"/>
                <a:cs typeface="+mn-lt"/>
              </a:rPr>
              <a:t>主前</a:t>
            </a:r>
            <a:r>
              <a:rPr lang="en-US" sz="2800">
                <a:latin typeface="KaiTi"/>
                <a:ea typeface="+mn-lt"/>
                <a:cs typeface="+mn-lt"/>
              </a:rPr>
              <a:t>586</a:t>
            </a:r>
            <a:r>
              <a:rPr lang="ja-JP" altLang="en-US" sz="2800">
                <a:latin typeface="KaiTi"/>
                <a:ea typeface="KaiTi"/>
                <a:cs typeface="+mn-lt"/>
              </a:rPr>
              <a:t>年，巴比倫人再來，掠奪焚毀耶路撒冷與聖殿，並擄去</a:t>
            </a:r>
            <a:r>
              <a:rPr lang="en-US" sz="2800">
                <a:latin typeface="KaiTi"/>
                <a:ea typeface="+mn-lt"/>
                <a:cs typeface="+mn-lt"/>
              </a:rPr>
              <a:t>6</a:t>
            </a:r>
            <a:r>
              <a:rPr lang="ja-JP" altLang="en-US" sz="2800">
                <a:latin typeface="KaiTi"/>
                <a:ea typeface="KaiTi"/>
                <a:cs typeface="+mn-lt"/>
              </a:rPr>
              <a:t>至</a:t>
            </a:r>
            <a:r>
              <a:rPr lang="en-US" sz="2800">
                <a:latin typeface="KaiTi"/>
                <a:ea typeface="+mn-lt"/>
                <a:cs typeface="+mn-lt"/>
              </a:rPr>
              <a:t>8</a:t>
            </a:r>
            <a:r>
              <a:rPr lang="ja-JP" altLang="en-US" sz="2800">
                <a:latin typeface="KaiTi"/>
                <a:ea typeface="KaiTi"/>
                <a:cs typeface="+mn-lt"/>
              </a:rPr>
              <a:t>萬猶太人。被擄的人在不同地區安頓下來，並享有一定的自由。他們從事農業和商業。猶太長老仍發揮作用，也有先知像以西結一樣，在被擄的人中事奉</a:t>
            </a:r>
            <a:r>
              <a:rPr lang="ja-JP" sz="2800">
                <a:ea typeface="+mn-lt"/>
                <a:cs typeface="+mn-lt"/>
              </a:rPr>
              <a:t>。</a:t>
            </a:r>
            <a:endParaRPr lang="en-US" altLang="ja-JP" sz="2800">
              <a:latin typeface="KaiTi"/>
              <a:ea typeface="KaiTi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ja-JP" altLang="en-US" sz="2800">
                <a:latin typeface="KaiTi"/>
                <a:ea typeface="KaiTi"/>
                <a:cs typeface="+mn-lt"/>
              </a:rPr>
              <a:t>隨著波斯王古列(居魯士)的興起(主前</a:t>
            </a:r>
            <a:r>
              <a:rPr lang="en-US" sz="2800">
                <a:latin typeface="KaiTi"/>
                <a:ea typeface="+mn-lt"/>
                <a:cs typeface="+mn-lt"/>
              </a:rPr>
              <a:t>559-530</a:t>
            </a:r>
            <a:r>
              <a:rPr lang="en-US" altLang="ja-JP" sz="2800">
                <a:latin typeface="Garamond"/>
                <a:ea typeface="KaiTi"/>
                <a:cs typeface="+mn-lt"/>
              </a:rPr>
              <a:t>), </a:t>
            </a:r>
            <a:r>
              <a:rPr lang="ja-JP" altLang="en-US" sz="2800">
                <a:latin typeface="KaiTi"/>
                <a:ea typeface="KaiTi"/>
                <a:cs typeface="+mn-lt"/>
              </a:rPr>
              <a:t>他是一個開明的政治家，征服巴比倫不久，</a:t>
            </a:r>
            <a:r>
              <a:rPr lang="ja-JP" sz="2800">
                <a:latin typeface="KaiTi"/>
                <a:ea typeface="KaiTi"/>
                <a:cs typeface="+mn-lt"/>
              </a:rPr>
              <a:t>他</a:t>
            </a:r>
            <a:r>
              <a:rPr lang="ja-JP" altLang="en-US" sz="2800">
                <a:latin typeface="KaiTi"/>
                <a:ea typeface="KaiTi"/>
                <a:cs typeface="+mn-lt"/>
              </a:rPr>
              <a:t>就下諭令，容許被擄的人返回故鄉。</a:t>
            </a:r>
          </a:p>
          <a:p>
            <a:pPr>
              <a:buClr>
                <a:srgbClr val="262626"/>
              </a:buClr>
            </a:pPr>
            <a:r>
              <a:rPr lang="ja-JP" altLang="en-US" sz="2800">
                <a:latin typeface="KaiTi"/>
                <a:ea typeface="KaiTi"/>
                <a:cs typeface="+mn-lt"/>
              </a:rPr>
              <a:t>有兩批被擄的人分別返回猶大，在耶路撒冷所羅門的聖殿遺址,重建一所聖殿，時為主前</a:t>
            </a:r>
            <a:r>
              <a:rPr lang="en-US" sz="2800">
                <a:latin typeface="KaiTi"/>
                <a:ea typeface="+mn-lt"/>
                <a:cs typeface="+mn-lt"/>
              </a:rPr>
              <a:t>516</a:t>
            </a:r>
            <a:r>
              <a:rPr lang="ja-JP" altLang="en-US" sz="2800">
                <a:latin typeface="KaiTi"/>
                <a:ea typeface="KaiTi"/>
                <a:cs typeface="+mn-lt"/>
              </a:rPr>
              <a:t>年。</a:t>
            </a:r>
            <a:endParaRPr lang="en-US" altLang="ja-JP" sz="2800">
              <a:latin typeface="KaiTi"/>
              <a:ea typeface="KaiTi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ja-JP" altLang="en-US" sz="2800">
                <a:latin typeface="KaiTi"/>
                <a:ea typeface="KaiTi"/>
                <a:cs typeface="+mn-lt"/>
              </a:rPr>
              <a:t>在亞達薛西一世在位期間，又有兩批猶太人，分別在以斯拉(主前</a:t>
            </a:r>
            <a:r>
              <a:rPr lang="en-US" sz="2800">
                <a:latin typeface="KaiTi"/>
                <a:ea typeface="+mn-lt"/>
                <a:cs typeface="+mn-lt"/>
              </a:rPr>
              <a:t>458</a:t>
            </a:r>
            <a:r>
              <a:rPr lang="en-US" altLang="ja-JP" sz="2800">
                <a:latin typeface="Garamond"/>
                <a:ea typeface="KaiTi"/>
                <a:cs typeface="+mn-lt"/>
              </a:rPr>
              <a:t>)</a:t>
            </a:r>
            <a:r>
              <a:rPr lang="ja-JP" altLang="en-US" sz="2800">
                <a:latin typeface="KaiTi"/>
                <a:ea typeface="KaiTi"/>
                <a:cs typeface="+mn-lt"/>
              </a:rPr>
              <a:t>和尼希米(主前</a:t>
            </a:r>
            <a:r>
              <a:rPr lang="en-US" sz="2800">
                <a:latin typeface="KaiTi"/>
                <a:ea typeface="+mn-lt"/>
                <a:cs typeface="+mn-lt"/>
              </a:rPr>
              <a:t>445</a:t>
            </a:r>
            <a:r>
              <a:rPr lang="ja-JP" altLang="en-US" sz="2800">
                <a:latin typeface="KaiTi"/>
                <a:ea typeface="KaiTi"/>
                <a:cs typeface="+mn-lt"/>
              </a:rPr>
              <a:t>）的帶領下，從巴比倫回國。</a:t>
            </a:r>
            <a:endParaRPr lang="en-US" altLang="ja-JP" sz="2800">
              <a:latin typeface="KaiTi"/>
              <a:ea typeface="KaiTi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ja-JP" altLang="en-US" sz="2800">
                <a:latin typeface="KaiTi"/>
                <a:ea typeface="KaiTi"/>
                <a:cs typeface="+mn-lt"/>
              </a:rPr>
              <a:t>從這些回國的猶太人中，一個以神權統治的猶大，逐漸萌生。他們忠於神的律法，抗拒外邦人的影響，並以耶路撒冷為中心</a:t>
            </a:r>
            <a:r>
              <a:rPr lang="en-US" sz="2800">
                <a:latin typeface="KaiTi"/>
                <a:ea typeface="+mn-lt"/>
                <a:cs typeface="+mn-lt"/>
              </a:rPr>
              <a:t>。</a:t>
            </a:r>
            <a:endParaRPr lang="en-US" sz="2800">
              <a:latin typeface="KaiTi"/>
              <a:ea typeface="KaiTi"/>
            </a:endParaRPr>
          </a:p>
        </p:txBody>
      </p:sp>
    </p:spTree>
    <p:extLst>
      <p:ext uri="{BB962C8B-B14F-4D97-AF65-F5344CB8AC3E}">
        <p14:creationId xmlns:p14="http://schemas.microsoft.com/office/powerpoint/2010/main" val="3252646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p&#10;&#10;Description automatically generated">
            <a:extLst>
              <a:ext uri="{FF2B5EF4-FFF2-40B4-BE49-F238E27FC236}">
                <a16:creationId xmlns:a16="http://schemas.microsoft.com/office/drawing/2014/main" id="{AD9CABC0-72FE-29A4-58BF-8C25C0EC81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477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74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Savon</vt:lpstr>
      <vt:lpstr>聖經人物 尼希米 </vt:lpstr>
      <vt:lpstr>PowerPoint Presentation</vt:lpstr>
      <vt:lpstr>PowerPoint Presentation</vt:lpstr>
      <vt:lpstr>人物檔案</vt:lpstr>
      <vt:lpstr>時代背景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歷代記下36:20-21 </vt:lpstr>
      <vt:lpstr>耶利米書 25:12</vt:lpstr>
      <vt:lpstr> 安息年 Shmita‎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人際關係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但以理書9:25-26</vt:lpstr>
      <vt:lpstr>著手重建</vt:lpstr>
      <vt:lpstr>註明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尼希米記 2:19-20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尼希米記 8</vt:lpstr>
      <vt:lpstr>PowerPoint Presentation</vt:lpstr>
      <vt:lpstr>PowerPoint Presentation</vt:lpstr>
      <vt:lpstr>尼希米記 8:9-10</vt:lpstr>
      <vt:lpstr>PowerPoint Presentation</vt:lpstr>
      <vt:lpstr>為什麼耶和華的聖日 不要悲哀哭泣？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尼希米記 13:6-9</vt:lpstr>
      <vt:lpstr>PowerPoint Presentation</vt:lpstr>
      <vt:lpstr>PowerPoint Presentation</vt:lpstr>
      <vt:lpstr>尼希米記 13:28</vt:lpstr>
      <vt:lpstr>PowerPoint Presentation</vt:lpstr>
      <vt:lpstr>人物特點</vt:lpstr>
      <vt:lpstr>默想</vt:lpstr>
      <vt:lpstr>PowerPoint Presentation</vt:lpstr>
      <vt:lpstr>屬靈生活的認知與應用</vt:lpstr>
      <vt:lpstr>屬靈生活的認知與應用</vt:lpstr>
      <vt:lpstr>尼希米記 13:31</vt:lpstr>
      <vt:lpstr> 討論</vt:lpstr>
      <vt:lpstr>PowerPoint Presentation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</cp:revision>
  <dcterms:created xsi:type="dcterms:W3CDTF">2022-01-29T01:39:03Z</dcterms:created>
  <dcterms:modified xsi:type="dcterms:W3CDTF">2022-04-03T15:57:30Z</dcterms:modified>
</cp:coreProperties>
</file>